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microsoft.com/office/2016/11/relationships/changesInfo" Target="changesInfos/changesInfo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ableStyles" Target="tableStyle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theme" Target="theme/theme1.xml" /><Relationship Id="rId5" Type="http://schemas.openxmlformats.org/officeDocument/2006/relationships/slide" Target="slides/slide4.xml" /><Relationship Id="rId10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presProps" Target="presProps.xml" 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ди ди" userId="ab4477ddb1a10736" providerId="LiveId" clId="{6A38C10C-6695-B34C-AC95-0DAD0BE4E258}"/>
    <pc:docChg chg="undo custSel addSld modSld">
      <pc:chgData name="ди ди" userId="ab4477ddb1a10736" providerId="LiveId" clId="{6A38C10C-6695-B34C-AC95-0DAD0BE4E258}" dt="2019-10-02T05:53:47.268" v="110" actId="1076"/>
      <pc:docMkLst>
        <pc:docMk/>
      </pc:docMkLst>
      <pc:sldChg chg="modSp">
        <pc:chgData name="ди ди" userId="ab4477ddb1a10736" providerId="LiveId" clId="{6A38C10C-6695-B34C-AC95-0DAD0BE4E258}" dt="2019-10-02T05:48:58.269" v="46" actId="14100"/>
        <pc:sldMkLst>
          <pc:docMk/>
          <pc:sldMk cId="1999933776" sldId="256"/>
        </pc:sldMkLst>
        <pc:spChg chg="mod">
          <ac:chgData name="ди ди" userId="ab4477ddb1a10736" providerId="LiveId" clId="{6A38C10C-6695-B34C-AC95-0DAD0BE4E258}" dt="2019-10-02T05:48:58.269" v="46" actId="14100"/>
          <ac:spMkLst>
            <pc:docMk/>
            <pc:sldMk cId="1999933776" sldId="256"/>
            <ac:spMk id="2" creationId="{51DAFD49-5A7D-E040-8B0A-FFBCBCA06805}"/>
          </ac:spMkLst>
        </pc:spChg>
        <pc:spChg chg="mod">
          <ac:chgData name="ди ди" userId="ab4477ddb1a10736" providerId="LiveId" clId="{6A38C10C-6695-B34C-AC95-0DAD0BE4E258}" dt="2019-10-02T05:47:51.111" v="39" actId="20577"/>
          <ac:spMkLst>
            <pc:docMk/>
            <pc:sldMk cId="1999933776" sldId="256"/>
            <ac:spMk id="3" creationId="{F2E78E5C-9780-CC49-89FD-71998DD49BB5}"/>
          </ac:spMkLst>
        </pc:spChg>
      </pc:sldChg>
      <pc:sldChg chg="addSp delSp modSp new">
        <pc:chgData name="ди ди" userId="ab4477ddb1a10736" providerId="LiveId" clId="{6A38C10C-6695-B34C-AC95-0DAD0BE4E258}" dt="2019-10-02T05:49:29.116" v="51" actId="1076"/>
        <pc:sldMkLst>
          <pc:docMk/>
          <pc:sldMk cId="2073547610" sldId="257"/>
        </pc:sldMkLst>
        <pc:spChg chg="mod">
          <ac:chgData name="ди ди" userId="ab4477ddb1a10736" providerId="LiveId" clId="{6A38C10C-6695-B34C-AC95-0DAD0BE4E258}" dt="2019-10-02T05:49:11.424" v="47" actId="22"/>
          <ac:spMkLst>
            <pc:docMk/>
            <pc:sldMk cId="2073547610" sldId="257"/>
            <ac:spMk id="2" creationId="{6D4B58D4-F6B3-7148-B047-813CF8562CF9}"/>
          </ac:spMkLst>
        </pc:spChg>
        <pc:spChg chg="del">
          <ac:chgData name="ди ди" userId="ab4477ddb1a10736" providerId="LiveId" clId="{6A38C10C-6695-B34C-AC95-0DAD0BE4E258}" dt="2019-10-02T05:48:27.600" v="41" actId="931"/>
          <ac:spMkLst>
            <pc:docMk/>
            <pc:sldMk cId="2073547610" sldId="257"/>
            <ac:spMk id="3" creationId="{6A0AA946-E7E8-3C43-9CB3-A5D4DC7966C6}"/>
          </ac:spMkLst>
        </pc:spChg>
        <pc:picChg chg="add mod ord">
          <ac:chgData name="ди ди" userId="ab4477ddb1a10736" providerId="LiveId" clId="{6A38C10C-6695-B34C-AC95-0DAD0BE4E258}" dt="2019-10-02T05:49:19.310" v="49" actId="1076"/>
          <ac:picMkLst>
            <pc:docMk/>
            <pc:sldMk cId="2073547610" sldId="257"/>
            <ac:picMk id="4" creationId="{9BFAB473-E494-164B-803E-7EDE9E708C34}"/>
          </ac:picMkLst>
        </pc:picChg>
        <pc:picChg chg="add mod">
          <ac:chgData name="ди ди" userId="ab4477ddb1a10736" providerId="LiveId" clId="{6A38C10C-6695-B34C-AC95-0DAD0BE4E258}" dt="2019-10-02T05:49:29.116" v="51" actId="1076"/>
          <ac:picMkLst>
            <pc:docMk/>
            <pc:sldMk cId="2073547610" sldId="257"/>
            <ac:picMk id="6" creationId="{33097C48-BBBD-3045-AF07-D6E0A9DC4F5D}"/>
          </ac:picMkLst>
        </pc:picChg>
      </pc:sldChg>
      <pc:sldChg chg="addSp delSp modSp new">
        <pc:chgData name="ди ди" userId="ab4477ddb1a10736" providerId="LiveId" clId="{6A38C10C-6695-B34C-AC95-0DAD0BE4E258}" dt="2019-10-02T05:50:17.111" v="62" actId="14100"/>
        <pc:sldMkLst>
          <pc:docMk/>
          <pc:sldMk cId="3169799551" sldId="258"/>
        </pc:sldMkLst>
        <pc:spChg chg="mod">
          <ac:chgData name="ди ди" userId="ab4477ddb1a10736" providerId="LiveId" clId="{6A38C10C-6695-B34C-AC95-0DAD0BE4E258}" dt="2019-10-02T05:49:34.780" v="53" actId="22"/>
          <ac:spMkLst>
            <pc:docMk/>
            <pc:sldMk cId="3169799551" sldId="258"/>
            <ac:spMk id="2" creationId="{A4FFB345-5AA9-BC40-8C1A-E22B91F7CD62}"/>
          </ac:spMkLst>
        </pc:spChg>
        <pc:spChg chg="del">
          <ac:chgData name="ди ди" userId="ab4477ddb1a10736" providerId="LiveId" clId="{6A38C10C-6695-B34C-AC95-0DAD0BE4E258}" dt="2019-10-02T05:49:42.462" v="54" actId="931"/>
          <ac:spMkLst>
            <pc:docMk/>
            <pc:sldMk cId="3169799551" sldId="258"/>
            <ac:spMk id="3" creationId="{7C36AD45-DAD5-0549-B55D-B011E4A50D91}"/>
          </ac:spMkLst>
        </pc:spChg>
        <pc:picChg chg="add mod ord">
          <ac:chgData name="ди ди" userId="ab4477ddb1a10736" providerId="LiveId" clId="{6A38C10C-6695-B34C-AC95-0DAD0BE4E258}" dt="2019-10-02T05:50:17.111" v="62" actId="14100"/>
          <ac:picMkLst>
            <pc:docMk/>
            <pc:sldMk cId="3169799551" sldId="258"/>
            <ac:picMk id="4" creationId="{F47FCFB4-E34E-3D43-B3F8-884CA93918B1}"/>
          </ac:picMkLst>
        </pc:picChg>
        <pc:picChg chg="add mod">
          <ac:chgData name="ди ди" userId="ab4477ddb1a10736" providerId="LiveId" clId="{6A38C10C-6695-B34C-AC95-0DAD0BE4E258}" dt="2019-10-02T05:50:14.340" v="61" actId="1076"/>
          <ac:picMkLst>
            <pc:docMk/>
            <pc:sldMk cId="3169799551" sldId="258"/>
            <ac:picMk id="6" creationId="{0EE7EE3F-2C3B-5145-99DB-E0B40BDFA3D1}"/>
          </ac:picMkLst>
        </pc:picChg>
      </pc:sldChg>
      <pc:sldChg chg="addSp delSp modSp new">
        <pc:chgData name="ди ди" userId="ab4477ddb1a10736" providerId="LiveId" clId="{6A38C10C-6695-B34C-AC95-0DAD0BE4E258}" dt="2019-10-02T05:51:05.583" v="70" actId="1076"/>
        <pc:sldMkLst>
          <pc:docMk/>
          <pc:sldMk cId="1855054296" sldId="259"/>
        </pc:sldMkLst>
        <pc:spChg chg="mod">
          <ac:chgData name="ди ди" userId="ab4477ddb1a10736" providerId="LiveId" clId="{6A38C10C-6695-B34C-AC95-0DAD0BE4E258}" dt="2019-10-02T05:50:24.127" v="63" actId="22"/>
          <ac:spMkLst>
            <pc:docMk/>
            <pc:sldMk cId="1855054296" sldId="259"/>
            <ac:spMk id="2" creationId="{DBC46ABE-E8C3-E542-BE9B-178F44BB80B3}"/>
          </ac:spMkLst>
        </pc:spChg>
        <pc:spChg chg="del">
          <ac:chgData name="ди ди" userId="ab4477ddb1a10736" providerId="LiveId" clId="{6A38C10C-6695-B34C-AC95-0DAD0BE4E258}" dt="2019-10-02T05:50:43.180" v="64" actId="931"/>
          <ac:spMkLst>
            <pc:docMk/>
            <pc:sldMk cId="1855054296" sldId="259"/>
            <ac:spMk id="3" creationId="{97A0CB0A-0E83-FF4A-8F62-2CDFF302D529}"/>
          </ac:spMkLst>
        </pc:spChg>
        <pc:picChg chg="add mod ord">
          <ac:chgData name="ди ди" userId="ab4477ddb1a10736" providerId="LiveId" clId="{6A38C10C-6695-B34C-AC95-0DAD0BE4E258}" dt="2019-10-02T05:51:05.583" v="70" actId="1076"/>
          <ac:picMkLst>
            <pc:docMk/>
            <pc:sldMk cId="1855054296" sldId="259"/>
            <ac:picMk id="4" creationId="{82F6C1E9-530C-E745-B439-8752F4CA200E}"/>
          </ac:picMkLst>
        </pc:picChg>
        <pc:picChg chg="add mod">
          <ac:chgData name="ди ди" userId="ab4477ddb1a10736" providerId="LiveId" clId="{6A38C10C-6695-B34C-AC95-0DAD0BE4E258}" dt="2019-10-02T05:51:00.172" v="67" actId="1076"/>
          <ac:picMkLst>
            <pc:docMk/>
            <pc:sldMk cId="1855054296" sldId="259"/>
            <ac:picMk id="6" creationId="{CABC2C2F-A814-1340-90F7-9DD89013EF2D}"/>
          </ac:picMkLst>
        </pc:picChg>
      </pc:sldChg>
      <pc:sldChg chg="addSp delSp modSp new">
        <pc:chgData name="ди ди" userId="ab4477ddb1a10736" providerId="LiveId" clId="{6A38C10C-6695-B34C-AC95-0DAD0BE4E258}" dt="2019-10-02T05:52:47.328" v="94" actId="14100"/>
        <pc:sldMkLst>
          <pc:docMk/>
          <pc:sldMk cId="672507882" sldId="260"/>
        </pc:sldMkLst>
        <pc:spChg chg="mod">
          <ac:chgData name="ди ди" userId="ab4477ddb1a10736" providerId="LiveId" clId="{6A38C10C-6695-B34C-AC95-0DAD0BE4E258}" dt="2019-10-02T05:51:09.897" v="72" actId="22"/>
          <ac:spMkLst>
            <pc:docMk/>
            <pc:sldMk cId="672507882" sldId="260"/>
            <ac:spMk id="2" creationId="{D74B32DD-4775-AD49-BC97-0B62AACA1B18}"/>
          </ac:spMkLst>
        </pc:spChg>
        <pc:spChg chg="del">
          <ac:chgData name="ди ди" userId="ab4477ddb1a10736" providerId="LiveId" clId="{6A38C10C-6695-B34C-AC95-0DAD0BE4E258}" dt="2019-10-02T05:51:19.797" v="73" actId="931"/>
          <ac:spMkLst>
            <pc:docMk/>
            <pc:sldMk cId="672507882" sldId="260"/>
            <ac:spMk id="3" creationId="{15ABD1F7-D6EE-8F45-9E3E-D9BC72A88762}"/>
          </ac:spMkLst>
        </pc:spChg>
        <pc:picChg chg="add mod ord">
          <ac:chgData name="ди ди" userId="ab4477ddb1a10736" providerId="LiveId" clId="{6A38C10C-6695-B34C-AC95-0DAD0BE4E258}" dt="2019-10-02T05:52:47.328" v="94" actId="14100"/>
          <ac:picMkLst>
            <pc:docMk/>
            <pc:sldMk cId="672507882" sldId="260"/>
            <ac:picMk id="4" creationId="{DD80B2A1-673E-A846-A571-45312D963C6B}"/>
          </ac:picMkLst>
        </pc:picChg>
        <pc:picChg chg="add del mod">
          <ac:chgData name="ди ди" userId="ab4477ddb1a10736" providerId="LiveId" clId="{6A38C10C-6695-B34C-AC95-0DAD0BE4E258}" dt="2019-10-02T05:51:49.130" v="80" actId="931"/>
          <ac:picMkLst>
            <pc:docMk/>
            <pc:sldMk cId="672507882" sldId="260"/>
            <ac:picMk id="6" creationId="{832C7A94-D9B3-954F-A3C5-92CADED1C448}"/>
          </ac:picMkLst>
        </pc:picChg>
        <pc:picChg chg="add mod modCrop">
          <ac:chgData name="ди ди" userId="ab4477ddb1a10736" providerId="LiveId" clId="{6A38C10C-6695-B34C-AC95-0DAD0BE4E258}" dt="2019-10-02T05:52:42.240" v="92" actId="1076"/>
          <ac:picMkLst>
            <pc:docMk/>
            <pc:sldMk cId="672507882" sldId="260"/>
            <ac:picMk id="8" creationId="{8473373A-D388-914C-94A9-F49433810A8B}"/>
          </ac:picMkLst>
        </pc:picChg>
      </pc:sldChg>
      <pc:sldChg chg="addSp delSp modSp new">
        <pc:chgData name="ди ди" userId="ab4477ddb1a10736" providerId="LiveId" clId="{6A38C10C-6695-B34C-AC95-0DAD0BE4E258}" dt="2019-10-02T05:53:31.670" v="105" actId="1076"/>
        <pc:sldMkLst>
          <pc:docMk/>
          <pc:sldMk cId="200126116" sldId="261"/>
        </pc:sldMkLst>
        <pc:spChg chg="mod">
          <ac:chgData name="ди ди" userId="ab4477ddb1a10736" providerId="LiveId" clId="{6A38C10C-6695-B34C-AC95-0DAD0BE4E258}" dt="2019-10-02T05:52:52.326" v="96" actId="22"/>
          <ac:spMkLst>
            <pc:docMk/>
            <pc:sldMk cId="200126116" sldId="261"/>
            <ac:spMk id="2" creationId="{16547398-4BE5-3D43-8A8B-D9A67F87A633}"/>
          </ac:spMkLst>
        </pc:spChg>
        <pc:spChg chg="del">
          <ac:chgData name="ди ди" userId="ab4477ddb1a10736" providerId="LiveId" clId="{6A38C10C-6695-B34C-AC95-0DAD0BE4E258}" dt="2019-10-02T05:53:01.468" v="97" actId="931"/>
          <ac:spMkLst>
            <pc:docMk/>
            <pc:sldMk cId="200126116" sldId="261"/>
            <ac:spMk id="3" creationId="{B8035EC4-4829-E34A-BC11-4F785A979331}"/>
          </ac:spMkLst>
        </pc:spChg>
        <pc:picChg chg="add mod ord modCrop">
          <ac:chgData name="ди ди" userId="ab4477ddb1a10736" providerId="LiveId" clId="{6A38C10C-6695-B34C-AC95-0DAD0BE4E258}" dt="2019-10-02T05:53:12.983" v="100" actId="1076"/>
          <ac:picMkLst>
            <pc:docMk/>
            <pc:sldMk cId="200126116" sldId="261"/>
            <ac:picMk id="4" creationId="{85FDCB44-1B66-6641-81A6-0441B39BBDBC}"/>
          </ac:picMkLst>
        </pc:picChg>
        <pc:picChg chg="add mod">
          <ac:chgData name="ди ди" userId="ab4477ddb1a10736" providerId="LiveId" clId="{6A38C10C-6695-B34C-AC95-0DAD0BE4E258}" dt="2019-10-02T05:53:31.670" v="105" actId="1076"/>
          <ac:picMkLst>
            <pc:docMk/>
            <pc:sldMk cId="200126116" sldId="261"/>
            <ac:picMk id="6" creationId="{C77B0AEC-75EE-8F41-BA37-ECB0B6035A60}"/>
          </ac:picMkLst>
        </pc:picChg>
      </pc:sldChg>
      <pc:sldChg chg="addSp delSp modSp new">
        <pc:chgData name="ди ди" userId="ab4477ddb1a10736" providerId="LiveId" clId="{6A38C10C-6695-B34C-AC95-0DAD0BE4E258}" dt="2019-10-02T05:53:47.268" v="110" actId="1076"/>
        <pc:sldMkLst>
          <pc:docMk/>
          <pc:sldMk cId="3261846373" sldId="262"/>
        </pc:sldMkLst>
        <pc:spChg chg="mod">
          <ac:chgData name="ди ди" userId="ab4477ddb1a10736" providerId="LiveId" clId="{6A38C10C-6695-B34C-AC95-0DAD0BE4E258}" dt="2019-10-02T05:53:37.219" v="107" actId="22"/>
          <ac:spMkLst>
            <pc:docMk/>
            <pc:sldMk cId="3261846373" sldId="262"/>
            <ac:spMk id="2" creationId="{E219A355-85F9-E446-BEC4-9653472D6ABF}"/>
          </ac:spMkLst>
        </pc:spChg>
        <pc:spChg chg="del">
          <ac:chgData name="ди ди" userId="ab4477ddb1a10736" providerId="LiveId" clId="{6A38C10C-6695-B34C-AC95-0DAD0BE4E258}" dt="2019-10-02T05:53:43.020" v="108" actId="931"/>
          <ac:spMkLst>
            <pc:docMk/>
            <pc:sldMk cId="3261846373" sldId="262"/>
            <ac:spMk id="3" creationId="{05023F1D-D173-D145-A087-8E26762EE9A6}"/>
          </ac:spMkLst>
        </pc:spChg>
        <pc:picChg chg="add mod ord">
          <ac:chgData name="ди ди" userId="ab4477ddb1a10736" providerId="LiveId" clId="{6A38C10C-6695-B34C-AC95-0DAD0BE4E258}" dt="2019-10-02T05:53:47.268" v="110" actId="1076"/>
          <ac:picMkLst>
            <pc:docMk/>
            <pc:sldMk cId="3261846373" sldId="262"/>
            <ac:picMk id="4" creationId="{9139F368-54E9-054B-9FA6-4A667B29AEA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FFFD3D-2F4E-8647-8C67-965CF4194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BBD1F22-7922-5544-9AFA-30A466888A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B664A5-1660-064C-9939-FBEA6C08D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B2663-F318-084F-BEA7-A5C4CD78EEB9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0821B5-3BCF-2942-B76B-2A0EF3AAF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C57B0E-0D0D-0343-BBC7-55F5B24EC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325EF-C2FD-BD4B-8E73-99AADFA4B8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83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30329A-60C9-D540-A314-A9946618A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B193DD8-B4B7-664E-991E-8AF4415194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F5E1AE-A16D-254B-A2AA-B6F09ED24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B2663-F318-084F-BEA7-A5C4CD78EEB9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32357A-53CF-2A4C-A277-B1AB93552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606761-BE24-3F4C-B7EA-AC90875F0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325EF-C2FD-BD4B-8E73-99AADFA4B8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307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23C9543-0F41-184B-876B-F35582B2B9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BDA5F9-EECB-944F-9CA4-4DB1C258CE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943114-5844-6145-8B21-53E82A456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B2663-F318-084F-BEA7-A5C4CD78EEB9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B9A58F-5692-BE44-ACF7-63EAC877E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879ACC-AD2D-6A42-A6A1-C2386AA71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325EF-C2FD-BD4B-8E73-99AADFA4B8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891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D8BBA1-038F-6445-A5B0-BB7281D56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6E019B-6CBE-0B45-BA92-69AD3B495B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9D8938-DC21-DB4C-8D96-A76EA3169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B2663-F318-084F-BEA7-A5C4CD78EEB9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9D7B8A-982A-6E49-9635-1CA8747E4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44C3E2-3377-7F4C-BED7-020CF891B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325EF-C2FD-BD4B-8E73-99AADFA4B8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436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B16F6D-BE73-1B46-84C2-ADF46D87C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DD2BA5F-7F84-EA42-BB94-B7ABCBBAF4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6D90DD-C961-2447-8F9C-DE79970FB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B2663-F318-084F-BEA7-A5C4CD78EEB9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BB48A9-B410-0B45-8C33-ECA703797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F2EBF9-943F-E244-84C2-C0AE23DF7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325EF-C2FD-BD4B-8E73-99AADFA4B8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9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1DDEF-A299-0C4E-B05C-FFAAD42BA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6F5C80-921A-894D-AB03-2340CFF5C2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EFA9D88-38E5-B64C-BBBD-4D2A38D821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65780E5-87E5-D541-80B1-DDC993BC3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B2663-F318-084F-BEA7-A5C4CD78EEB9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092A27B-BCAD-9845-B7C0-EBD338C4B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4F7FC80-59EC-2948-9C7B-EA7ACF051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325EF-C2FD-BD4B-8E73-99AADFA4B8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634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7AEA30-35FB-5349-9B1F-D223B7460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E7AACD3-8335-0E45-AC53-72DEFE1F27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C78031D-388E-4A44-BE22-1EE04A441E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B196D71-28E1-5E48-96FC-EF0D35226E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14BD34E-1060-A443-A3EB-D2A6327C1A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6DA9C95-868F-2845-B2FD-33972938F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B2663-F318-084F-BEA7-A5C4CD78EEB9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8846639-B5F7-4847-8D2C-95FC085E2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5DCF6EC-DCFE-8740-B7D0-DCE6B845F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325EF-C2FD-BD4B-8E73-99AADFA4B8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809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0EA1CB-12EA-D54F-9547-8D1213044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833AAC9-3E09-7945-8A4E-51297BB7B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B2663-F318-084F-BEA7-A5C4CD78EEB9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258854A-F8D8-FA4D-BF85-C0E1F8802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22AF6CD-4703-7D40-A45B-45910DBE9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325EF-C2FD-BD4B-8E73-99AADFA4B8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950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9EC1311-9DEA-AC4F-867D-A2A3C216C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B2663-F318-084F-BEA7-A5C4CD78EEB9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EE38175-B125-C342-B1C1-0109BC595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50A0B32-2B3B-2E44-8491-13EF6C530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325EF-C2FD-BD4B-8E73-99AADFA4B8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18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5AA043-7E91-EB4F-B8E2-227FC3A8F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D4EA5A-B4C5-104F-94E0-1CBCE4D83F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15F2F8F-97A2-AA4D-92BC-27775AAEDD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18154A2-4B72-3043-A293-556428BF6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B2663-F318-084F-BEA7-A5C4CD78EEB9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7CBC3C-D78F-5F4D-9238-A0A058A3C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F0EC15B-6002-0D43-BBCF-4CF79FED6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325EF-C2FD-BD4B-8E73-99AADFA4B8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072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32A261-6F61-6A48-B431-DAC5C0739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D1E514F-8C29-BA4B-9241-4077BA73ED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335638F-F3CE-6E4F-9F29-B8A081A42C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67EC08-29AE-DE4F-906A-35275CA03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B2663-F318-084F-BEA7-A5C4CD78EEB9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DDD5FE3-DD21-EF40-A102-C6B6C7720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F29B1B6-05E6-1A4A-B3EE-17468FF36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325EF-C2FD-BD4B-8E73-99AADFA4B8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506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65F7B4-7F6E-4249-B8F0-60841DD4E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04EAFE8-8892-F44B-AB6B-A795A4AF43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080D65-E9B3-3946-974D-0BACF65AEF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4B2663-F318-084F-BEA7-A5C4CD78EEB9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F4572A-FCAE-C444-ADFF-B624E678ED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B26443-BF5E-1942-841C-1ADF114EFE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325EF-C2FD-BD4B-8E73-99AADFA4B8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61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DAFD49-5A7D-E040-8B0A-FFBCBCA068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122363"/>
            <a:ext cx="9394031" cy="2044700"/>
          </a:xfrm>
        </p:spPr>
        <p:txBody>
          <a:bodyPr/>
          <a:lstStyle/>
          <a:p>
            <a:r>
              <a:rPr lang="ru-RU" b="1">
                <a:latin typeface="Aharoni" panose="02000000000000000000" pitchFamily="2" charset="0"/>
                <a:ea typeface="Aharoni" panose="02000000000000000000" pitchFamily="2" charset="0"/>
              </a:rPr>
              <a:t>По ком звонят колокола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2E78E5C-9780-CC49-89FD-71998DD49B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/>
              <a:t> патриотический проект</a:t>
            </a:r>
          </a:p>
        </p:txBody>
      </p:sp>
    </p:spTree>
    <p:extLst>
      <p:ext uri="{BB962C8B-B14F-4D97-AF65-F5344CB8AC3E}">
        <p14:creationId xmlns:p14="http://schemas.microsoft.com/office/powerpoint/2010/main" val="1999933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4B58D4-F6B3-7148-B047-813CF8562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latin typeface="Aharoni" panose="02000000000000000000" pitchFamily="2" charset="0"/>
                <a:ea typeface="Aharoni" panose="02000000000000000000" pitchFamily="2" charset="0"/>
              </a:rPr>
              <a:t>По ком звонят колокола </a:t>
            </a:r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9BFAB473-E494-164B-803E-7EDE9E708C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26" y="1428750"/>
            <a:ext cx="6353705" cy="4765279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33097C48-BBBD-3045-AF07-D6E0A9DC4F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187" y="775362"/>
            <a:ext cx="4064000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547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FFB345-5AA9-BC40-8C1A-E22B91F7C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latin typeface="Aharoni" panose="02000000000000000000" pitchFamily="2" charset="0"/>
                <a:ea typeface="Aharoni" panose="02000000000000000000" pitchFamily="2" charset="0"/>
              </a:rPr>
              <a:t>По ком звонят колокола </a:t>
            </a:r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F47FCFB4-E34E-3D43-B3F8-884CA93918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297" y="833438"/>
            <a:ext cx="3668315" cy="4891088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0EE7EE3F-2C3B-5145-99DB-E0B40BDFA3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8800"/>
            <a:ext cx="6680201" cy="375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799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C46ABE-E8C3-E542-BE9B-178F44BB8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latin typeface="Aharoni" panose="02000000000000000000" pitchFamily="2" charset="0"/>
                <a:ea typeface="Aharoni" panose="02000000000000000000" pitchFamily="2" charset="0"/>
              </a:rPr>
              <a:t>По ком звонят колокола </a:t>
            </a:r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82F6C1E9-530C-E745-B439-8752F4CA20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032" y="1599407"/>
            <a:ext cx="5667374" cy="4351338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CABC2C2F-A814-1340-90F7-9DD89013EF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047" y="719666"/>
            <a:ext cx="4064000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054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4B32DD-4775-AD49-BC97-0B62AACA1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latin typeface="Aharoni" panose="02000000000000000000" pitchFamily="2" charset="0"/>
                <a:ea typeface="Aharoni" panose="02000000000000000000" pitchFamily="2" charset="0"/>
              </a:rPr>
              <a:t>По ком звонят колокола </a:t>
            </a:r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DD80B2A1-673E-A846-A571-45312D963C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358" y="1801019"/>
            <a:ext cx="6012611" cy="4351338"/>
          </a:xfrm>
          <a:prstGeom prst="rect">
            <a:avLst/>
          </a:prstGeom>
        </p:spPr>
      </p:pic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8473373A-D388-914C-94A9-F49433810A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31" r="28906"/>
          <a:stretch/>
        </p:blipFill>
        <p:spPr>
          <a:xfrm>
            <a:off x="654843" y="1690688"/>
            <a:ext cx="3849687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507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547398-4BE5-3D43-8A8B-D9A67F87A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latin typeface="Aharoni" panose="02000000000000000000" pitchFamily="2" charset="0"/>
                <a:ea typeface="Aharoni" panose="02000000000000000000" pitchFamily="2" charset="0"/>
              </a:rPr>
              <a:t>По ком звонят колокола </a:t>
            </a:r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85FDCB44-1B66-6641-81A6-0441B39BBD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87"/>
          <a:stretch/>
        </p:blipFill>
        <p:spPr>
          <a:xfrm>
            <a:off x="333374" y="1869281"/>
            <a:ext cx="4844076" cy="4351338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C77B0AEC-75EE-8F41-BA37-ECB0B6035A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375" y="1783557"/>
            <a:ext cx="654490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26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19A355-85F9-E446-BEC4-9653472D6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latin typeface="Aharoni" panose="02000000000000000000" pitchFamily="2" charset="0"/>
                <a:ea typeface="Aharoni" panose="02000000000000000000" pitchFamily="2" charset="0"/>
              </a:rPr>
              <a:t>По ком звонят колокола </a:t>
            </a:r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9139F368-54E9-054B-9FA6-4A667B29AE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486" y="1408906"/>
            <a:ext cx="7249140" cy="4819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8463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7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По ком звонят колокола </vt:lpstr>
      <vt:lpstr>По ком звонят колокола </vt:lpstr>
      <vt:lpstr>По ком звонят колокола </vt:lpstr>
      <vt:lpstr>По ком звонят колокола </vt:lpstr>
      <vt:lpstr>По ком звонят колокола </vt:lpstr>
      <vt:lpstr>По ком звонят колокола </vt:lpstr>
      <vt:lpstr>По ком звонят колокола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 ком звонят колокола </dc:title>
  <dc:creator>ди ди</dc:creator>
  <cp:lastModifiedBy>ди ди</cp:lastModifiedBy>
  <cp:revision>1</cp:revision>
  <dcterms:created xsi:type="dcterms:W3CDTF">2019-10-02T05:46:54Z</dcterms:created>
  <dcterms:modified xsi:type="dcterms:W3CDTF">2019-10-02T05:53:53Z</dcterms:modified>
</cp:coreProperties>
</file>