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1" r:id="rId4"/>
    <p:sldId id="263" r:id="rId5"/>
    <p:sldId id="266" r:id="rId6"/>
    <p:sldId id="280" r:id="rId7"/>
    <p:sldId id="289" r:id="rId8"/>
    <p:sldId id="290" r:id="rId9"/>
    <p:sldId id="292" r:id="rId10"/>
    <p:sldId id="293" r:id="rId11"/>
    <p:sldId id="283" r:id="rId12"/>
  </p:sldIdLst>
  <p:sldSz cx="18288000" cy="10287000"/>
  <p:notesSz cx="18288000" cy="10287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079M+4dat1YBZuPqmb9wrDcZC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0358438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3" name="Google Shape;6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950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5388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27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24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>
            <a:spLocks noGrp="1"/>
          </p:cNvSpPr>
          <p:nvPr>
            <p:ph type="ctrTitle"/>
          </p:nvPr>
        </p:nvSpPr>
        <p:spPr>
          <a:xfrm>
            <a:off x="6503586" y="3765027"/>
            <a:ext cx="9385935" cy="128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3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221698" y="658312"/>
            <a:ext cx="17844603" cy="15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>
                <a:solidFill>
                  <a:srgbClr val="60453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2563732" y="3775964"/>
            <a:ext cx="13160534" cy="25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2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3"/>
          <p:cNvSpPr/>
          <p:nvPr/>
        </p:nvSpPr>
        <p:spPr>
          <a:xfrm>
            <a:off x="14269857" y="1028753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3"/>
          <p:cNvSpPr/>
          <p:nvPr/>
        </p:nvSpPr>
        <p:spPr>
          <a:xfrm>
            <a:off x="14047026" y="11"/>
            <a:ext cx="4241165" cy="1499235"/>
          </a:xfrm>
          <a:custGeom>
            <a:avLst/>
            <a:gdLst/>
            <a:ahLst/>
            <a:cxnLst/>
            <a:rect l="l" t="t" r="r" b="b"/>
            <a:pathLst>
              <a:path w="4241165" h="1499235" extrusionOk="0">
                <a:moveTo>
                  <a:pt x="1400124" y="259930"/>
                </a:moveTo>
                <a:lnTo>
                  <a:pt x="1249705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4241165" h="1499235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4241165" h="1499235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  <a:path w="4241165" h="1499235" extrusionOk="0">
                <a:moveTo>
                  <a:pt x="4240962" y="289191"/>
                </a:moveTo>
                <a:lnTo>
                  <a:pt x="3739845" y="289191"/>
                </a:lnTo>
                <a:lnTo>
                  <a:pt x="3389820" y="894029"/>
                </a:lnTo>
                <a:lnTo>
                  <a:pt x="3739845" y="1498866"/>
                </a:lnTo>
                <a:lnTo>
                  <a:pt x="4240962" y="1498866"/>
                </a:lnTo>
                <a:lnTo>
                  <a:pt x="4240962" y="289191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3"/>
          <p:cNvSpPr/>
          <p:nvPr/>
        </p:nvSpPr>
        <p:spPr>
          <a:xfrm>
            <a:off x="0" y="0"/>
            <a:ext cx="18286730" cy="426720"/>
          </a:xfrm>
          <a:custGeom>
            <a:avLst/>
            <a:gdLst/>
            <a:ahLst/>
            <a:cxnLst/>
            <a:rect l="l" t="t" r="r" b="b"/>
            <a:pathLst>
              <a:path w="18286730" h="426720" extrusionOk="0">
                <a:moveTo>
                  <a:pt x="0" y="426625"/>
                </a:moveTo>
                <a:lnTo>
                  <a:pt x="0" y="0"/>
                </a:lnTo>
                <a:lnTo>
                  <a:pt x="18286415" y="0"/>
                </a:lnTo>
                <a:lnTo>
                  <a:pt x="18286415" y="426625"/>
                </a:lnTo>
                <a:lnTo>
                  <a:pt x="0" y="426625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3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3200" y="866810"/>
            <a:ext cx="1533524" cy="14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3"/>
          <p:cNvSpPr/>
          <p:nvPr/>
        </p:nvSpPr>
        <p:spPr>
          <a:xfrm>
            <a:off x="0" y="3113442"/>
            <a:ext cx="18288000" cy="7173595"/>
          </a:xfrm>
          <a:custGeom>
            <a:avLst/>
            <a:gdLst/>
            <a:ahLst/>
            <a:cxnLst/>
            <a:rect l="l" t="t" r="r" b="b"/>
            <a:pathLst>
              <a:path w="18288000" h="7173595" extrusionOk="0">
                <a:moveTo>
                  <a:pt x="18288000" y="6749567"/>
                </a:moveTo>
                <a:lnTo>
                  <a:pt x="8958021" y="6749567"/>
                </a:lnTo>
                <a:lnTo>
                  <a:pt x="8958021" y="0"/>
                </a:lnTo>
                <a:lnTo>
                  <a:pt x="0" y="0"/>
                </a:lnTo>
                <a:lnTo>
                  <a:pt x="0" y="6749567"/>
                </a:lnTo>
                <a:lnTo>
                  <a:pt x="0" y="7173557"/>
                </a:lnTo>
                <a:lnTo>
                  <a:pt x="8958021" y="7173557"/>
                </a:lnTo>
                <a:lnTo>
                  <a:pt x="18288000" y="7173557"/>
                </a:lnTo>
                <a:lnTo>
                  <a:pt x="18288000" y="6749567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33"/>
          <p:cNvSpPr txBox="1">
            <a:spLocks noGrp="1"/>
          </p:cNvSpPr>
          <p:nvPr>
            <p:ph type="title"/>
          </p:nvPr>
        </p:nvSpPr>
        <p:spPr>
          <a:xfrm>
            <a:off x="221698" y="658312"/>
            <a:ext cx="17844603" cy="15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>
                <a:solidFill>
                  <a:srgbClr val="60453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1"/>
          </p:nvPr>
        </p:nvSpPr>
        <p:spPr>
          <a:xfrm>
            <a:off x="144610" y="2964479"/>
            <a:ext cx="8181340" cy="6805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4"/>
          <p:cNvSpPr/>
          <p:nvPr/>
        </p:nvSpPr>
        <p:spPr>
          <a:xfrm>
            <a:off x="14269857" y="1028753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4"/>
          <p:cNvSpPr/>
          <p:nvPr/>
        </p:nvSpPr>
        <p:spPr>
          <a:xfrm>
            <a:off x="14047026" y="11"/>
            <a:ext cx="4241165" cy="1499235"/>
          </a:xfrm>
          <a:custGeom>
            <a:avLst/>
            <a:gdLst/>
            <a:ahLst/>
            <a:cxnLst/>
            <a:rect l="l" t="t" r="r" b="b"/>
            <a:pathLst>
              <a:path w="4241165" h="1499235" extrusionOk="0">
                <a:moveTo>
                  <a:pt x="1400124" y="259930"/>
                </a:moveTo>
                <a:lnTo>
                  <a:pt x="1249705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4241165" h="1499235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4241165" h="1499235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  <a:path w="4241165" h="1499235" extrusionOk="0">
                <a:moveTo>
                  <a:pt x="4240962" y="289191"/>
                </a:moveTo>
                <a:lnTo>
                  <a:pt x="3739845" y="289191"/>
                </a:lnTo>
                <a:lnTo>
                  <a:pt x="3389820" y="894029"/>
                </a:lnTo>
                <a:lnTo>
                  <a:pt x="3739845" y="1498866"/>
                </a:lnTo>
                <a:lnTo>
                  <a:pt x="4240962" y="1498866"/>
                </a:lnTo>
                <a:lnTo>
                  <a:pt x="4240962" y="289191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4"/>
          <p:cNvSpPr/>
          <p:nvPr/>
        </p:nvSpPr>
        <p:spPr>
          <a:xfrm>
            <a:off x="0" y="6"/>
            <a:ext cx="18286730" cy="426720"/>
          </a:xfrm>
          <a:custGeom>
            <a:avLst/>
            <a:gdLst/>
            <a:ahLst/>
            <a:cxnLst/>
            <a:rect l="l" t="t" r="r" b="b"/>
            <a:pathLst>
              <a:path w="18286730" h="426720" extrusionOk="0">
                <a:moveTo>
                  <a:pt x="0" y="426624"/>
                </a:moveTo>
                <a:lnTo>
                  <a:pt x="0" y="0"/>
                </a:lnTo>
                <a:lnTo>
                  <a:pt x="18286415" y="0"/>
                </a:lnTo>
                <a:lnTo>
                  <a:pt x="18286415" y="426624"/>
                </a:lnTo>
                <a:lnTo>
                  <a:pt x="0" y="42662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5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3200" y="866816"/>
            <a:ext cx="1533524" cy="14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9693" y="2128161"/>
            <a:ext cx="4155189" cy="405068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4"/>
          <p:cNvSpPr/>
          <p:nvPr/>
        </p:nvSpPr>
        <p:spPr>
          <a:xfrm>
            <a:off x="6971526" y="2098899"/>
            <a:ext cx="4211955" cy="4107179"/>
          </a:xfrm>
          <a:custGeom>
            <a:avLst/>
            <a:gdLst/>
            <a:ahLst/>
            <a:cxnLst/>
            <a:rect l="l" t="t" r="r" b="b"/>
            <a:pathLst>
              <a:path w="4211955" h="4107179" extrusionOk="0">
                <a:moveTo>
                  <a:pt x="3043164" y="4107116"/>
                </a:moveTo>
                <a:lnTo>
                  <a:pt x="1168357" y="4107116"/>
                </a:lnTo>
                <a:lnTo>
                  <a:pt x="0" y="2641558"/>
                </a:lnTo>
                <a:lnTo>
                  <a:pt x="416972" y="813269"/>
                </a:lnTo>
                <a:lnTo>
                  <a:pt x="428467" y="808042"/>
                </a:lnTo>
                <a:lnTo>
                  <a:pt x="2105761" y="0"/>
                </a:lnTo>
                <a:lnTo>
                  <a:pt x="2117256" y="5226"/>
                </a:lnTo>
                <a:lnTo>
                  <a:pt x="2225749" y="57493"/>
                </a:lnTo>
                <a:lnTo>
                  <a:pt x="2105761" y="57493"/>
                </a:lnTo>
                <a:lnTo>
                  <a:pt x="462953" y="849856"/>
                </a:lnTo>
                <a:lnTo>
                  <a:pt x="56432" y="2629014"/>
                </a:lnTo>
                <a:lnTo>
                  <a:pt x="1193438" y="4054849"/>
                </a:lnTo>
                <a:lnTo>
                  <a:pt x="3084832" y="4054849"/>
                </a:lnTo>
                <a:lnTo>
                  <a:pt x="3043164" y="4107116"/>
                </a:lnTo>
                <a:close/>
              </a:path>
              <a:path w="4211955" h="4107179" extrusionOk="0">
                <a:moveTo>
                  <a:pt x="3084832" y="4054849"/>
                </a:moveTo>
                <a:lnTo>
                  <a:pt x="3018083" y="4054849"/>
                </a:lnTo>
                <a:lnTo>
                  <a:pt x="4155089" y="2627968"/>
                </a:lnTo>
                <a:lnTo>
                  <a:pt x="3749613" y="849856"/>
                </a:lnTo>
                <a:lnTo>
                  <a:pt x="2105761" y="57493"/>
                </a:lnTo>
                <a:lnTo>
                  <a:pt x="2225749" y="57493"/>
                </a:lnTo>
                <a:lnTo>
                  <a:pt x="3794550" y="813269"/>
                </a:lnTo>
                <a:lnTo>
                  <a:pt x="4211522" y="2641558"/>
                </a:lnTo>
                <a:lnTo>
                  <a:pt x="3084832" y="4054849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6031" y="2128161"/>
            <a:ext cx="4155190" cy="405068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4"/>
          <p:cNvSpPr/>
          <p:nvPr/>
        </p:nvSpPr>
        <p:spPr>
          <a:xfrm>
            <a:off x="12757864" y="2098899"/>
            <a:ext cx="4211955" cy="4107179"/>
          </a:xfrm>
          <a:custGeom>
            <a:avLst/>
            <a:gdLst/>
            <a:ahLst/>
            <a:cxnLst/>
            <a:rect l="l" t="t" r="r" b="b"/>
            <a:pathLst>
              <a:path w="4211955" h="4107179" extrusionOk="0">
                <a:moveTo>
                  <a:pt x="3043164" y="4107116"/>
                </a:moveTo>
                <a:lnTo>
                  <a:pt x="1168357" y="4107116"/>
                </a:lnTo>
                <a:lnTo>
                  <a:pt x="0" y="2641558"/>
                </a:lnTo>
                <a:lnTo>
                  <a:pt x="416972" y="813269"/>
                </a:lnTo>
                <a:lnTo>
                  <a:pt x="428467" y="808042"/>
                </a:lnTo>
                <a:lnTo>
                  <a:pt x="2105761" y="0"/>
                </a:lnTo>
                <a:lnTo>
                  <a:pt x="2117256" y="5226"/>
                </a:lnTo>
                <a:lnTo>
                  <a:pt x="2225749" y="57493"/>
                </a:lnTo>
                <a:lnTo>
                  <a:pt x="2105761" y="57493"/>
                </a:lnTo>
                <a:lnTo>
                  <a:pt x="462953" y="849856"/>
                </a:lnTo>
                <a:lnTo>
                  <a:pt x="56432" y="2629014"/>
                </a:lnTo>
                <a:lnTo>
                  <a:pt x="1193438" y="4054849"/>
                </a:lnTo>
                <a:lnTo>
                  <a:pt x="3084832" y="4054849"/>
                </a:lnTo>
                <a:lnTo>
                  <a:pt x="3043164" y="4107116"/>
                </a:lnTo>
                <a:close/>
              </a:path>
              <a:path w="4211955" h="4107179" extrusionOk="0">
                <a:moveTo>
                  <a:pt x="3084832" y="4054849"/>
                </a:moveTo>
                <a:lnTo>
                  <a:pt x="3018083" y="4054849"/>
                </a:lnTo>
                <a:lnTo>
                  <a:pt x="4155089" y="2627968"/>
                </a:lnTo>
                <a:lnTo>
                  <a:pt x="3749613" y="849856"/>
                </a:lnTo>
                <a:lnTo>
                  <a:pt x="2105761" y="57493"/>
                </a:lnTo>
                <a:lnTo>
                  <a:pt x="2225749" y="57493"/>
                </a:lnTo>
                <a:lnTo>
                  <a:pt x="3794550" y="813269"/>
                </a:lnTo>
                <a:lnTo>
                  <a:pt x="4211522" y="2641558"/>
                </a:lnTo>
                <a:lnTo>
                  <a:pt x="3084832" y="4054849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8604" y="2128161"/>
            <a:ext cx="4155189" cy="405068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34"/>
          <p:cNvSpPr/>
          <p:nvPr/>
        </p:nvSpPr>
        <p:spPr>
          <a:xfrm>
            <a:off x="1380437" y="2098899"/>
            <a:ext cx="4211955" cy="4107179"/>
          </a:xfrm>
          <a:custGeom>
            <a:avLst/>
            <a:gdLst/>
            <a:ahLst/>
            <a:cxnLst/>
            <a:rect l="l" t="t" r="r" b="b"/>
            <a:pathLst>
              <a:path w="4211955" h="4107179" extrusionOk="0">
                <a:moveTo>
                  <a:pt x="3043164" y="4107116"/>
                </a:moveTo>
                <a:lnTo>
                  <a:pt x="1168357" y="4107116"/>
                </a:lnTo>
                <a:lnTo>
                  <a:pt x="0" y="2641558"/>
                </a:lnTo>
                <a:lnTo>
                  <a:pt x="416972" y="813269"/>
                </a:lnTo>
                <a:lnTo>
                  <a:pt x="428467" y="808042"/>
                </a:lnTo>
                <a:lnTo>
                  <a:pt x="2105761" y="0"/>
                </a:lnTo>
                <a:lnTo>
                  <a:pt x="2117256" y="5226"/>
                </a:lnTo>
                <a:lnTo>
                  <a:pt x="2225749" y="57493"/>
                </a:lnTo>
                <a:lnTo>
                  <a:pt x="2105761" y="57493"/>
                </a:lnTo>
                <a:lnTo>
                  <a:pt x="462953" y="849856"/>
                </a:lnTo>
                <a:lnTo>
                  <a:pt x="56432" y="2629014"/>
                </a:lnTo>
                <a:lnTo>
                  <a:pt x="1193438" y="4054849"/>
                </a:lnTo>
                <a:lnTo>
                  <a:pt x="3084832" y="4054849"/>
                </a:lnTo>
                <a:lnTo>
                  <a:pt x="3043164" y="4107116"/>
                </a:lnTo>
                <a:close/>
              </a:path>
              <a:path w="4211955" h="4107179" extrusionOk="0">
                <a:moveTo>
                  <a:pt x="3084832" y="4054849"/>
                </a:moveTo>
                <a:lnTo>
                  <a:pt x="3018083" y="4054849"/>
                </a:lnTo>
                <a:lnTo>
                  <a:pt x="4155089" y="2627968"/>
                </a:lnTo>
                <a:lnTo>
                  <a:pt x="3749613" y="849856"/>
                </a:lnTo>
                <a:lnTo>
                  <a:pt x="2105761" y="57493"/>
                </a:lnTo>
                <a:lnTo>
                  <a:pt x="2225749" y="57493"/>
                </a:lnTo>
                <a:lnTo>
                  <a:pt x="3794550" y="813269"/>
                </a:lnTo>
                <a:lnTo>
                  <a:pt x="4211522" y="2641558"/>
                </a:lnTo>
                <a:lnTo>
                  <a:pt x="3084832" y="4054849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221698" y="658312"/>
            <a:ext cx="17844603" cy="15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>
                <a:solidFill>
                  <a:srgbClr val="60453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30"/>
          <p:cNvSpPr/>
          <p:nvPr/>
        </p:nvSpPr>
        <p:spPr>
          <a:xfrm>
            <a:off x="14269857" y="1028753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30"/>
          <p:cNvSpPr/>
          <p:nvPr/>
        </p:nvSpPr>
        <p:spPr>
          <a:xfrm>
            <a:off x="14047026" y="11"/>
            <a:ext cx="4241165" cy="1499235"/>
          </a:xfrm>
          <a:custGeom>
            <a:avLst/>
            <a:gdLst/>
            <a:ahLst/>
            <a:cxnLst/>
            <a:rect l="l" t="t" r="r" b="b"/>
            <a:pathLst>
              <a:path w="4241165" h="1499235" extrusionOk="0">
                <a:moveTo>
                  <a:pt x="1400124" y="259930"/>
                </a:moveTo>
                <a:lnTo>
                  <a:pt x="1249705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4241165" h="1499235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4241165" h="1499235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  <a:path w="4241165" h="1499235" extrusionOk="0">
                <a:moveTo>
                  <a:pt x="4240962" y="289191"/>
                </a:moveTo>
                <a:lnTo>
                  <a:pt x="3739845" y="289191"/>
                </a:lnTo>
                <a:lnTo>
                  <a:pt x="3389820" y="894029"/>
                </a:lnTo>
                <a:lnTo>
                  <a:pt x="3739845" y="1498866"/>
                </a:lnTo>
                <a:lnTo>
                  <a:pt x="4240962" y="1498866"/>
                </a:lnTo>
                <a:lnTo>
                  <a:pt x="4240962" y="289191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30"/>
          <p:cNvSpPr/>
          <p:nvPr/>
        </p:nvSpPr>
        <p:spPr>
          <a:xfrm>
            <a:off x="0" y="6"/>
            <a:ext cx="18286730" cy="426720"/>
          </a:xfrm>
          <a:custGeom>
            <a:avLst/>
            <a:gdLst/>
            <a:ahLst/>
            <a:cxnLst/>
            <a:rect l="l" t="t" r="r" b="b"/>
            <a:pathLst>
              <a:path w="18286730" h="426720" extrusionOk="0">
                <a:moveTo>
                  <a:pt x="0" y="426624"/>
                </a:moveTo>
                <a:lnTo>
                  <a:pt x="0" y="0"/>
                </a:lnTo>
                <a:lnTo>
                  <a:pt x="18286415" y="0"/>
                </a:lnTo>
                <a:lnTo>
                  <a:pt x="18286415" y="426624"/>
                </a:lnTo>
                <a:lnTo>
                  <a:pt x="0" y="42662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03200" y="866816"/>
            <a:ext cx="1533524" cy="14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221698" y="658312"/>
            <a:ext cx="17844603" cy="15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60453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2563732" y="3775964"/>
            <a:ext cx="13160534" cy="25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200" b="1" i="0" u="none" strike="noStrike" cap="none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/>
          <p:nvPr/>
        </p:nvSpPr>
        <p:spPr>
          <a:xfrm>
            <a:off x="0" y="79057"/>
            <a:ext cx="18309642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"/>
          <p:cNvSpPr/>
          <p:nvPr/>
        </p:nvSpPr>
        <p:spPr>
          <a:xfrm>
            <a:off x="11661896" y="6293178"/>
            <a:ext cx="6626225" cy="914400"/>
          </a:xfrm>
          <a:custGeom>
            <a:avLst/>
            <a:gdLst/>
            <a:ahLst/>
            <a:cxnLst/>
            <a:rect l="l" t="t" r="r" b="b"/>
            <a:pathLst>
              <a:path w="6626225" h="914400" extrusionOk="0">
                <a:moveTo>
                  <a:pt x="0" y="0"/>
                </a:moveTo>
                <a:lnTo>
                  <a:pt x="6626103" y="0"/>
                </a:lnTo>
                <a:lnTo>
                  <a:pt x="6626103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14187107" y="1028750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7436763" y="3358459"/>
            <a:ext cx="10565214" cy="247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dirty="0"/>
              <a:t>Центр развития добровольчества</a:t>
            </a:r>
            <a:endParaRPr sz="8000" dirty="0"/>
          </a:p>
        </p:txBody>
      </p:sp>
      <p:sp>
        <p:nvSpPr>
          <p:cNvPr id="74" name="Google Shape;74;p1"/>
          <p:cNvSpPr txBox="1"/>
          <p:nvPr/>
        </p:nvSpPr>
        <p:spPr>
          <a:xfrm>
            <a:off x="11923757" y="6364603"/>
            <a:ext cx="6078220" cy="74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750" b="1" dirty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Северодвинска</a:t>
            </a:r>
            <a:endParaRPr sz="47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75" name="Google Shape;75;p1"/>
          <p:cNvGrpSpPr/>
          <p:nvPr/>
        </p:nvGrpSpPr>
        <p:grpSpPr>
          <a:xfrm>
            <a:off x="0" y="0"/>
            <a:ext cx="18288191" cy="2198370"/>
            <a:chOff x="0" y="0"/>
            <a:chExt cx="18288191" cy="2198370"/>
          </a:xfrm>
        </p:grpSpPr>
        <p:sp>
          <p:nvSpPr>
            <p:cNvPr id="76" name="Google Shape;76;p1"/>
            <p:cNvSpPr/>
            <p:nvPr/>
          </p:nvSpPr>
          <p:spPr>
            <a:xfrm>
              <a:off x="14047026" y="11"/>
              <a:ext cx="4241165" cy="1499235"/>
            </a:xfrm>
            <a:custGeom>
              <a:avLst/>
              <a:gdLst/>
              <a:ahLst/>
              <a:cxnLst/>
              <a:rect l="l" t="t" r="r" b="b"/>
              <a:pathLst>
                <a:path w="4241165" h="1499235" extrusionOk="0">
                  <a:moveTo>
                    <a:pt x="1400124" y="259930"/>
                  </a:moveTo>
                  <a:lnTo>
                    <a:pt x="1249705" y="0"/>
                  </a:lnTo>
                  <a:lnTo>
                    <a:pt x="150431" y="0"/>
                  </a:lnTo>
                  <a:lnTo>
                    <a:pt x="0" y="259930"/>
                  </a:lnTo>
                  <a:lnTo>
                    <a:pt x="350037" y="864768"/>
                  </a:lnTo>
                  <a:lnTo>
                    <a:pt x="1050099" y="864768"/>
                  </a:lnTo>
                  <a:lnTo>
                    <a:pt x="1400124" y="259930"/>
                  </a:lnTo>
                  <a:close/>
                </a:path>
                <a:path w="4241165" h="1499235" extrusionOk="0">
                  <a:moveTo>
                    <a:pt x="2548445" y="865784"/>
                  </a:moveTo>
                  <a:lnTo>
                    <a:pt x="2198408" y="260946"/>
                  </a:lnTo>
                  <a:lnTo>
                    <a:pt x="1498346" y="260946"/>
                  </a:lnTo>
                  <a:lnTo>
                    <a:pt x="1148308" y="865784"/>
                  </a:lnTo>
                  <a:lnTo>
                    <a:pt x="1498346" y="1470621"/>
                  </a:lnTo>
                  <a:lnTo>
                    <a:pt x="2198408" y="1470621"/>
                  </a:lnTo>
                  <a:lnTo>
                    <a:pt x="2548445" y="865784"/>
                  </a:lnTo>
                  <a:close/>
                </a:path>
                <a:path w="4241165" h="1499235" extrusionOk="0">
                  <a:moveTo>
                    <a:pt x="3689743" y="259930"/>
                  </a:moveTo>
                  <a:lnTo>
                    <a:pt x="3539312" y="0"/>
                  </a:lnTo>
                  <a:lnTo>
                    <a:pt x="2440051" y="0"/>
                  </a:lnTo>
                  <a:lnTo>
                    <a:pt x="2289619" y="259930"/>
                  </a:lnTo>
                  <a:lnTo>
                    <a:pt x="2639644" y="864768"/>
                  </a:lnTo>
                  <a:lnTo>
                    <a:pt x="3339706" y="864768"/>
                  </a:lnTo>
                  <a:lnTo>
                    <a:pt x="3689743" y="259930"/>
                  </a:lnTo>
                  <a:close/>
                </a:path>
                <a:path w="4241165" h="1499235" extrusionOk="0">
                  <a:moveTo>
                    <a:pt x="4240962" y="289191"/>
                  </a:moveTo>
                  <a:lnTo>
                    <a:pt x="3739845" y="289191"/>
                  </a:lnTo>
                  <a:lnTo>
                    <a:pt x="3389820" y="894029"/>
                  </a:lnTo>
                  <a:lnTo>
                    <a:pt x="3739845" y="1498866"/>
                  </a:lnTo>
                  <a:lnTo>
                    <a:pt x="4240962" y="1498866"/>
                  </a:lnTo>
                  <a:lnTo>
                    <a:pt x="4240962" y="28919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0" y="0"/>
              <a:ext cx="1306195" cy="158115"/>
            </a:xfrm>
            <a:custGeom>
              <a:avLst/>
              <a:gdLst/>
              <a:ahLst/>
              <a:cxnLst/>
              <a:rect l="l" t="t" r="r" b="b"/>
              <a:pathLst>
                <a:path w="1306195" h="158115" extrusionOk="0">
                  <a:moveTo>
                    <a:pt x="29146" y="0"/>
                  </a:moveTo>
                  <a:lnTo>
                    <a:pt x="0" y="0"/>
                  </a:lnTo>
                  <a:lnTo>
                    <a:pt x="0" y="16878"/>
                  </a:lnTo>
                  <a:lnTo>
                    <a:pt x="29146" y="0"/>
                  </a:lnTo>
                  <a:close/>
                </a:path>
                <a:path w="1306195" h="158115" extrusionOk="0">
                  <a:moveTo>
                    <a:pt x="1305801" y="0"/>
                  </a:moveTo>
                  <a:lnTo>
                    <a:pt x="759371" y="0"/>
                  </a:lnTo>
                  <a:lnTo>
                    <a:pt x="1032586" y="158115"/>
                  </a:lnTo>
                  <a:lnTo>
                    <a:pt x="1305801" y="0"/>
                  </a:lnTo>
                  <a:close/>
                </a:path>
              </a:pathLst>
            </a:custGeom>
            <a:solidFill>
              <a:srgbClr val="6A258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0" y="0"/>
              <a:ext cx="18286730" cy="2198370"/>
            </a:xfrm>
            <a:custGeom>
              <a:avLst/>
              <a:gdLst/>
              <a:ahLst/>
              <a:cxnLst/>
              <a:rect l="l" t="t" r="r" b="b"/>
              <a:pathLst>
                <a:path w="18286730" h="2198370" extrusionOk="0">
                  <a:moveTo>
                    <a:pt x="17654016" y="1593278"/>
                  </a:moveTo>
                  <a:lnTo>
                    <a:pt x="17303992" y="988441"/>
                  </a:lnTo>
                  <a:lnTo>
                    <a:pt x="16603917" y="988441"/>
                  </a:lnTo>
                  <a:lnTo>
                    <a:pt x="16253892" y="1593278"/>
                  </a:lnTo>
                  <a:lnTo>
                    <a:pt x="16603917" y="2198116"/>
                  </a:lnTo>
                  <a:lnTo>
                    <a:pt x="17303992" y="2198116"/>
                  </a:lnTo>
                  <a:lnTo>
                    <a:pt x="17654016" y="1593278"/>
                  </a:lnTo>
                  <a:close/>
                </a:path>
                <a:path w="18286730" h="2198370" extrusionOk="0">
                  <a:moveTo>
                    <a:pt x="18286413" y="0"/>
                  </a:moveTo>
                  <a:lnTo>
                    <a:pt x="0" y="0"/>
                  </a:lnTo>
                  <a:lnTo>
                    <a:pt x="0" y="426631"/>
                  </a:lnTo>
                  <a:lnTo>
                    <a:pt x="18286413" y="426631"/>
                  </a:lnTo>
                  <a:lnTo>
                    <a:pt x="18286413" y="0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"/>
          <p:cNvGrpSpPr/>
          <p:nvPr/>
        </p:nvGrpSpPr>
        <p:grpSpPr>
          <a:xfrm>
            <a:off x="0" y="7743894"/>
            <a:ext cx="18288000" cy="2543575"/>
            <a:chOff x="0" y="7743894"/>
            <a:chExt cx="18288000" cy="2543575"/>
          </a:xfrm>
        </p:grpSpPr>
        <p:sp>
          <p:nvSpPr>
            <p:cNvPr id="80" name="Google Shape;80;p1"/>
            <p:cNvSpPr/>
            <p:nvPr/>
          </p:nvSpPr>
          <p:spPr>
            <a:xfrm>
              <a:off x="2958968" y="8086751"/>
              <a:ext cx="1000125" cy="866775"/>
            </a:xfrm>
            <a:custGeom>
              <a:avLst/>
              <a:gdLst/>
              <a:ahLst/>
              <a:cxnLst/>
              <a:rect l="l" t="t" r="r" b="b"/>
              <a:pathLst>
                <a:path w="1000125" h="866775" extrusionOk="0">
                  <a:moveTo>
                    <a:pt x="250004" y="0"/>
                  </a:moveTo>
                  <a:lnTo>
                    <a:pt x="750014" y="0"/>
                  </a:lnTo>
                  <a:lnTo>
                    <a:pt x="1000019" y="433387"/>
                  </a:lnTo>
                  <a:lnTo>
                    <a:pt x="750014" y="866774"/>
                  </a:lnTo>
                  <a:lnTo>
                    <a:pt x="250004" y="866774"/>
                  </a:lnTo>
                  <a:lnTo>
                    <a:pt x="0" y="433387"/>
                  </a:lnTo>
                  <a:lnTo>
                    <a:pt x="250004" y="0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51154" y="8471369"/>
              <a:ext cx="3689985" cy="1816100"/>
            </a:xfrm>
            <a:custGeom>
              <a:avLst/>
              <a:gdLst/>
              <a:ahLst/>
              <a:cxnLst/>
              <a:rect l="l" t="t" r="r" b="b"/>
              <a:pathLst>
                <a:path w="3689985" h="1816100" extrusionOk="0">
                  <a:moveTo>
                    <a:pt x="1400124" y="1210703"/>
                  </a:moveTo>
                  <a:lnTo>
                    <a:pt x="1050086" y="605866"/>
                  </a:lnTo>
                  <a:lnTo>
                    <a:pt x="350024" y="605866"/>
                  </a:lnTo>
                  <a:lnTo>
                    <a:pt x="0" y="1210703"/>
                  </a:lnTo>
                  <a:lnTo>
                    <a:pt x="350024" y="1815541"/>
                  </a:lnTo>
                  <a:lnTo>
                    <a:pt x="1050086" y="1815541"/>
                  </a:lnTo>
                  <a:lnTo>
                    <a:pt x="1400124" y="1210703"/>
                  </a:lnTo>
                  <a:close/>
                </a:path>
                <a:path w="3689985" h="1816100" extrusionOk="0">
                  <a:moveTo>
                    <a:pt x="2541422" y="604837"/>
                  </a:moveTo>
                  <a:lnTo>
                    <a:pt x="2191397" y="0"/>
                  </a:lnTo>
                  <a:lnTo>
                    <a:pt x="1491322" y="0"/>
                  </a:lnTo>
                  <a:lnTo>
                    <a:pt x="1141298" y="604837"/>
                  </a:lnTo>
                  <a:lnTo>
                    <a:pt x="1491322" y="1209675"/>
                  </a:lnTo>
                  <a:lnTo>
                    <a:pt x="2191397" y="1209675"/>
                  </a:lnTo>
                  <a:lnTo>
                    <a:pt x="2541422" y="604837"/>
                  </a:lnTo>
                  <a:close/>
                </a:path>
                <a:path w="3689985" h="1816100" extrusionOk="0">
                  <a:moveTo>
                    <a:pt x="3689731" y="1210703"/>
                  </a:moveTo>
                  <a:lnTo>
                    <a:pt x="3339706" y="605866"/>
                  </a:lnTo>
                  <a:lnTo>
                    <a:pt x="2639644" y="605866"/>
                  </a:lnTo>
                  <a:lnTo>
                    <a:pt x="2289606" y="1210703"/>
                  </a:lnTo>
                  <a:lnTo>
                    <a:pt x="2639644" y="1815541"/>
                  </a:lnTo>
                  <a:lnTo>
                    <a:pt x="3339706" y="1815541"/>
                  </a:lnTo>
                  <a:lnTo>
                    <a:pt x="3689731" y="1210703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468405" y="7743894"/>
              <a:ext cx="1400175" cy="1209675"/>
            </a:xfrm>
            <a:custGeom>
              <a:avLst/>
              <a:gdLst/>
              <a:ahLst/>
              <a:cxnLst/>
              <a:rect l="l" t="t" r="r" b="b"/>
              <a:pathLst>
                <a:path w="1400175" h="1209675" extrusionOk="0">
                  <a:moveTo>
                    <a:pt x="350031" y="0"/>
                  </a:moveTo>
                  <a:lnTo>
                    <a:pt x="1050095" y="0"/>
                  </a:lnTo>
                  <a:lnTo>
                    <a:pt x="1400127" y="604837"/>
                  </a:lnTo>
                  <a:lnTo>
                    <a:pt x="1050095" y="1209674"/>
                  </a:ln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0" y="8443128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5" h="1209675" extrusionOk="0">
                  <a:moveTo>
                    <a:pt x="0" y="0"/>
                  </a:moveTo>
                  <a:lnTo>
                    <a:pt x="501050" y="0"/>
                  </a:lnTo>
                  <a:lnTo>
                    <a:pt x="851082" y="604837"/>
                  </a:lnTo>
                  <a:lnTo>
                    <a:pt x="501050" y="1209674"/>
                  </a:lnTo>
                  <a:lnTo>
                    <a:pt x="0" y="1209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0" y="8441194"/>
              <a:ext cx="18288000" cy="1845945"/>
            </a:xfrm>
            <a:custGeom>
              <a:avLst/>
              <a:gdLst/>
              <a:ahLst/>
              <a:cxnLst/>
              <a:rect l="l" t="t" r="r" b="b"/>
              <a:pathLst>
                <a:path w="18288000" h="1845945" extrusionOk="0">
                  <a:moveTo>
                    <a:pt x="5295582" y="604837"/>
                  </a:moveTo>
                  <a:lnTo>
                    <a:pt x="4945558" y="0"/>
                  </a:lnTo>
                  <a:lnTo>
                    <a:pt x="4245495" y="0"/>
                  </a:lnTo>
                  <a:lnTo>
                    <a:pt x="3895458" y="604837"/>
                  </a:lnTo>
                  <a:lnTo>
                    <a:pt x="4245495" y="1209675"/>
                  </a:lnTo>
                  <a:lnTo>
                    <a:pt x="4945558" y="1209675"/>
                  </a:lnTo>
                  <a:lnTo>
                    <a:pt x="5295582" y="604837"/>
                  </a:lnTo>
                  <a:close/>
                </a:path>
                <a:path w="18288000" h="1845945" extrusionOk="0">
                  <a:moveTo>
                    <a:pt x="18288000" y="1421815"/>
                  </a:moveTo>
                  <a:lnTo>
                    <a:pt x="0" y="1421815"/>
                  </a:lnTo>
                  <a:lnTo>
                    <a:pt x="0" y="1845805"/>
                  </a:lnTo>
                  <a:lnTo>
                    <a:pt x="18288000" y="1845805"/>
                  </a:lnTo>
                  <a:lnTo>
                    <a:pt x="18288000" y="142181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44B85-BA8E-4554-ADCD-55836610A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" y="686051"/>
            <a:ext cx="8449035" cy="67913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5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25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620" name="Google Shape;620;p25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25"/>
          <p:cNvSpPr/>
          <p:nvPr/>
        </p:nvSpPr>
        <p:spPr>
          <a:xfrm>
            <a:off x="0" y="872840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25"/>
          <p:cNvGrpSpPr/>
          <p:nvPr/>
        </p:nvGrpSpPr>
        <p:grpSpPr>
          <a:xfrm>
            <a:off x="4018242" y="8697710"/>
            <a:ext cx="4661535" cy="1589290"/>
            <a:chOff x="4123271" y="8698242"/>
            <a:chExt cx="4661535" cy="1589290"/>
          </a:xfrm>
        </p:grpSpPr>
        <p:sp>
          <p:nvSpPr>
            <p:cNvPr id="625" name="Google Shape;625;p25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25"/>
          <p:cNvSpPr/>
          <p:nvPr/>
        </p:nvSpPr>
        <p:spPr>
          <a:xfrm>
            <a:off x="0" y="1969436"/>
            <a:ext cx="15139608" cy="997041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436500" y="2159407"/>
            <a:ext cx="14239620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Медицинское </a:t>
            </a:r>
            <a:r>
              <a:rPr lang="ru-RU" sz="3300" b="1" i="1" dirty="0" err="1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волонтерство</a:t>
            </a: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 – ПСО «</a:t>
            </a:r>
            <a:r>
              <a:rPr lang="ru-RU" sz="3300" b="1" i="1" dirty="0">
                <a:solidFill>
                  <a:srgbClr val="FEF418"/>
                </a:solidFill>
              </a:rPr>
              <a:t>Север</a:t>
            </a: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dirty="0"/>
          </a:p>
        </p:txBody>
      </p:sp>
      <p:pic>
        <p:nvPicPr>
          <p:cNvPr id="630" name="Google Shape;630;p25"/>
          <p:cNvPicPr preferRelativeResize="0"/>
          <p:nvPr/>
        </p:nvPicPr>
        <p:blipFill>
          <a:blip r:embed="rId3"/>
          <a:srcRect/>
          <a:stretch/>
        </p:blipFill>
        <p:spPr>
          <a:xfrm>
            <a:off x="436500" y="3816415"/>
            <a:ext cx="6136626" cy="408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5"/>
          <p:cNvPicPr preferRelativeResize="0"/>
          <p:nvPr/>
        </p:nvPicPr>
        <p:blipFill>
          <a:blip r:embed="rId4"/>
          <a:srcRect/>
          <a:stretch/>
        </p:blipFill>
        <p:spPr>
          <a:xfrm>
            <a:off x="6954773" y="4274001"/>
            <a:ext cx="4232412" cy="317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5"/>
          <p:cNvPicPr preferRelativeResize="0"/>
          <p:nvPr/>
        </p:nvPicPr>
        <p:blipFill>
          <a:blip r:embed="rId5"/>
          <a:srcRect t="9510" b="9510"/>
          <a:stretch/>
        </p:blipFill>
        <p:spPr>
          <a:xfrm>
            <a:off x="11568833" y="3889949"/>
            <a:ext cx="6570368" cy="394241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5"/>
          <p:cNvSpPr txBox="1"/>
          <p:nvPr/>
        </p:nvSpPr>
        <p:spPr>
          <a:xfrm>
            <a:off x="436500" y="844168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НАПРАВЛЕНИЯ ДОБРОВОЛЬЧЕСТВА</a:t>
            </a:r>
            <a:endParaRPr sz="4900" b="1" i="0">
              <a:solidFill>
                <a:srgbClr val="53267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87C3-1A47-45E8-9F2E-D46E3DBBC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  <p:grpSp>
        <p:nvGrpSpPr>
          <p:cNvPr id="20" name="Google Shape;204;p6">
            <a:extLst>
              <a:ext uri="{FF2B5EF4-FFF2-40B4-BE49-F238E27FC236}">
                <a16:creationId xmlns:a16="http://schemas.microsoft.com/office/drawing/2014/main" id="{B4F9A79A-8CEE-4ED0-AB3A-3F6D5F20DE6E}"/>
              </a:ext>
            </a:extLst>
          </p:cNvPr>
          <p:cNvGrpSpPr/>
          <p:nvPr/>
        </p:nvGrpSpPr>
        <p:grpSpPr>
          <a:xfrm flipH="1">
            <a:off x="9608224" y="8697699"/>
            <a:ext cx="4661535" cy="1589290"/>
            <a:chOff x="4123271" y="8698242"/>
            <a:chExt cx="4661535" cy="1589290"/>
          </a:xfrm>
        </p:grpSpPr>
        <p:sp>
          <p:nvSpPr>
            <p:cNvPr id="22" name="Google Shape;205;p6">
              <a:extLst>
                <a:ext uri="{FF2B5EF4-FFF2-40B4-BE49-F238E27FC236}">
                  <a16:creationId xmlns:a16="http://schemas.microsoft.com/office/drawing/2014/main" id="{CBFF6863-EAB3-4059-882F-8FCA822479CB}"/>
                </a:ext>
              </a:extLst>
            </p:cNvPr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06;p6">
              <a:extLst>
                <a:ext uri="{FF2B5EF4-FFF2-40B4-BE49-F238E27FC236}">
                  <a16:creationId xmlns:a16="http://schemas.microsoft.com/office/drawing/2014/main" id="{A2AB5852-B5F4-465C-B900-97E0D1EB85D6}"/>
                </a:ext>
              </a:extLst>
            </p:cNvPr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03;p6">
            <a:extLst>
              <a:ext uri="{FF2B5EF4-FFF2-40B4-BE49-F238E27FC236}">
                <a16:creationId xmlns:a16="http://schemas.microsoft.com/office/drawing/2014/main" id="{A52DCF77-E3BF-4333-BF4E-3EFAD3DD443E}"/>
              </a:ext>
            </a:extLst>
          </p:cNvPr>
          <p:cNvSpPr/>
          <p:nvPr/>
        </p:nvSpPr>
        <p:spPr>
          <a:xfrm flipH="1">
            <a:off x="14941550" y="8728064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541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8"/>
          <p:cNvSpPr/>
          <p:nvPr/>
        </p:nvSpPr>
        <p:spPr>
          <a:xfrm>
            <a:off x="14269857" y="1028753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8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705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8"/>
          <p:cNvSpPr/>
          <p:nvPr/>
        </p:nvSpPr>
        <p:spPr>
          <a:xfrm>
            <a:off x="0" y="0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5" y="0"/>
                </a:moveTo>
                <a:lnTo>
                  <a:pt x="0" y="16873"/>
                </a:lnTo>
                <a:lnTo>
                  <a:pt x="0" y="0"/>
                </a:lnTo>
                <a:lnTo>
                  <a:pt x="29155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8"/>
          <p:cNvSpPr/>
          <p:nvPr/>
        </p:nvSpPr>
        <p:spPr>
          <a:xfrm>
            <a:off x="759381" y="0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9" y="0"/>
                </a:moveTo>
                <a:lnTo>
                  <a:pt x="273214" y="158114"/>
                </a:lnTo>
                <a:lnTo>
                  <a:pt x="0" y="0"/>
                </a:lnTo>
                <a:lnTo>
                  <a:pt x="546429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6" name="Google Shape;686;p28"/>
          <p:cNvGrpSpPr/>
          <p:nvPr/>
        </p:nvGrpSpPr>
        <p:grpSpPr>
          <a:xfrm>
            <a:off x="0" y="0"/>
            <a:ext cx="18288383" cy="1498871"/>
            <a:chOff x="0" y="0"/>
            <a:chExt cx="18288383" cy="1498871"/>
          </a:xfrm>
        </p:grpSpPr>
        <p:sp>
          <p:nvSpPr>
            <p:cNvPr id="687" name="Google Shape;687;p28"/>
            <p:cNvSpPr/>
            <p:nvPr/>
          </p:nvSpPr>
          <p:spPr>
            <a:xfrm>
              <a:off x="17436848" y="289196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28"/>
          <p:cNvSpPr/>
          <p:nvPr/>
        </p:nvSpPr>
        <p:spPr>
          <a:xfrm>
            <a:off x="0" y="9863000"/>
            <a:ext cx="18288000" cy="424180"/>
          </a:xfrm>
          <a:custGeom>
            <a:avLst/>
            <a:gdLst/>
            <a:ahLst/>
            <a:cxnLst/>
            <a:rect l="l" t="t" r="r" b="b"/>
            <a:pathLst>
              <a:path w="18288000" h="424179" extrusionOk="0">
                <a:moveTo>
                  <a:pt x="0" y="423999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423999"/>
                </a:lnTo>
                <a:lnTo>
                  <a:pt x="0" y="423999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8"/>
          <p:cNvSpPr/>
          <p:nvPr/>
        </p:nvSpPr>
        <p:spPr>
          <a:xfrm>
            <a:off x="0" y="2539534"/>
            <a:ext cx="16589375" cy="428625"/>
          </a:xfrm>
          <a:custGeom>
            <a:avLst/>
            <a:gdLst/>
            <a:ahLst/>
            <a:cxnLst/>
            <a:rect l="l" t="t" r="r" b="b"/>
            <a:pathLst>
              <a:path w="16589375" h="428625" extrusionOk="0">
                <a:moveTo>
                  <a:pt x="0" y="428624"/>
                </a:moveTo>
                <a:lnTo>
                  <a:pt x="0" y="0"/>
                </a:lnTo>
                <a:lnTo>
                  <a:pt x="16589261" y="0"/>
                </a:lnTo>
                <a:lnTo>
                  <a:pt x="16589261" y="428624"/>
                </a:lnTo>
                <a:lnTo>
                  <a:pt x="0" y="42862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28"/>
          <p:cNvSpPr/>
          <p:nvPr/>
        </p:nvSpPr>
        <p:spPr>
          <a:xfrm>
            <a:off x="17056072" y="6409967"/>
            <a:ext cx="866775" cy="1000125"/>
          </a:xfrm>
          <a:custGeom>
            <a:avLst/>
            <a:gdLst/>
            <a:ahLst/>
            <a:cxnLst/>
            <a:rect l="l" t="t" r="r" b="b"/>
            <a:pathLst>
              <a:path w="866775" h="1000125" extrusionOk="0">
                <a:moveTo>
                  <a:pt x="0" y="750014"/>
                </a:moveTo>
                <a:lnTo>
                  <a:pt x="0" y="250004"/>
                </a:lnTo>
                <a:lnTo>
                  <a:pt x="433387" y="0"/>
                </a:lnTo>
                <a:lnTo>
                  <a:pt x="866774" y="250004"/>
                </a:lnTo>
                <a:lnTo>
                  <a:pt x="866774" y="750014"/>
                </a:lnTo>
                <a:lnTo>
                  <a:pt x="433387" y="1000019"/>
                </a:lnTo>
                <a:lnTo>
                  <a:pt x="0" y="75001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9" name="Google Shape;699;p28"/>
          <p:cNvGrpSpPr/>
          <p:nvPr/>
        </p:nvGrpSpPr>
        <p:grpSpPr>
          <a:xfrm>
            <a:off x="16713187" y="5073378"/>
            <a:ext cx="1575194" cy="5214133"/>
            <a:chOff x="16713187" y="5073378"/>
            <a:chExt cx="1575194" cy="5214133"/>
          </a:xfrm>
        </p:grpSpPr>
        <p:sp>
          <p:nvSpPr>
            <p:cNvPr id="700" name="Google Shape;700;p28"/>
            <p:cNvSpPr/>
            <p:nvPr/>
          </p:nvSpPr>
          <p:spPr>
            <a:xfrm>
              <a:off x="17440656" y="6338366"/>
              <a:ext cx="847725" cy="3269615"/>
            </a:xfrm>
            <a:custGeom>
              <a:avLst/>
              <a:gdLst/>
              <a:ahLst/>
              <a:cxnLst/>
              <a:rect l="l" t="t" r="r" b="b"/>
              <a:pathLst>
                <a:path w="847725" h="3269615" extrusionOk="0">
                  <a:moveTo>
                    <a:pt x="847331" y="2289606"/>
                  </a:moveTo>
                  <a:lnTo>
                    <a:pt x="605853" y="2429357"/>
                  </a:lnTo>
                  <a:lnTo>
                    <a:pt x="605853" y="3129419"/>
                  </a:lnTo>
                  <a:lnTo>
                    <a:pt x="847331" y="3269170"/>
                  </a:lnTo>
                  <a:lnTo>
                    <a:pt x="847331" y="2289606"/>
                  </a:lnTo>
                  <a:close/>
                </a:path>
                <a:path w="847725" h="3269615" extrusionOk="0">
                  <a:moveTo>
                    <a:pt x="847331" y="1078369"/>
                  </a:moveTo>
                  <a:lnTo>
                    <a:pt x="604837" y="938022"/>
                  </a:lnTo>
                  <a:lnTo>
                    <a:pt x="0" y="1288059"/>
                  </a:lnTo>
                  <a:lnTo>
                    <a:pt x="0" y="1988121"/>
                  </a:lnTo>
                  <a:lnTo>
                    <a:pt x="604837" y="2338146"/>
                  </a:lnTo>
                  <a:lnTo>
                    <a:pt x="847331" y="2197811"/>
                  </a:lnTo>
                  <a:lnTo>
                    <a:pt x="847331" y="1078369"/>
                  </a:lnTo>
                  <a:close/>
                </a:path>
                <a:path w="847725" h="3269615" extrusionOk="0">
                  <a:moveTo>
                    <a:pt x="847331" y="0"/>
                  </a:moveTo>
                  <a:lnTo>
                    <a:pt x="605853" y="139750"/>
                  </a:lnTo>
                  <a:lnTo>
                    <a:pt x="605853" y="839812"/>
                  </a:lnTo>
                  <a:lnTo>
                    <a:pt x="847331" y="979563"/>
                  </a:lnTo>
                  <a:lnTo>
                    <a:pt x="847331" y="0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16713187" y="8500437"/>
              <a:ext cx="1209675" cy="1400175"/>
            </a:xfrm>
            <a:custGeom>
              <a:avLst/>
              <a:gdLst/>
              <a:ahLst/>
              <a:cxnLst/>
              <a:rect l="l" t="t" r="r" b="b"/>
              <a:pathLst>
                <a:path w="1209675" h="1400175" extrusionOk="0">
                  <a:moveTo>
                    <a:pt x="0" y="1050095"/>
                  </a:moveTo>
                  <a:lnTo>
                    <a:pt x="0" y="350031"/>
                  </a:lnTo>
                  <a:lnTo>
                    <a:pt x="604837" y="0"/>
                  </a:lnTo>
                  <a:lnTo>
                    <a:pt x="1209674" y="350031"/>
                  </a:lnTo>
                  <a:lnTo>
                    <a:pt x="1209674" y="1050095"/>
                  </a:lnTo>
                  <a:lnTo>
                    <a:pt x="604837" y="1400127"/>
                  </a:lnTo>
                  <a:lnTo>
                    <a:pt x="0" y="105009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17412423" y="9517891"/>
              <a:ext cx="875665" cy="769620"/>
            </a:xfrm>
            <a:custGeom>
              <a:avLst/>
              <a:gdLst/>
              <a:ahLst/>
              <a:cxnLst/>
              <a:rect l="l" t="t" r="r" b="b"/>
              <a:pathLst>
                <a:path w="875665" h="769620" extrusionOk="0">
                  <a:moveTo>
                    <a:pt x="0" y="769108"/>
                  </a:moveTo>
                  <a:lnTo>
                    <a:pt x="0" y="350031"/>
                  </a:lnTo>
                  <a:lnTo>
                    <a:pt x="604837" y="0"/>
                  </a:lnTo>
                  <a:lnTo>
                    <a:pt x="875575" y="156681"/>
                  </a:lnTo>
                  <a:lnTo>
                    <a:pt x="875575" y="769108"/>
                  </a:lnTo>
                  <a:lnTo>
                    <a:pt x="0" y="769108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17410488" y="5073378"/>
              <a:ext cx="877569" cy="1400175"/>
            </a:xfrm>
            <a:custGeom>
              <a:avLst/>
              <a:gdLst/>
              <a:ahLst/>
              <a:cxnLst/>
              <a:rect l="l" t="t" r="r" b="b"/>
              <a:pathLst>
                <a:path w="877569" h="1400175" extrusionOk="0">
                  <a:moveTo>
                    <a:pt x="877509" y="157800"/>
                  </a:moveTo>
                  <a:lnTo>
                    <a:pt x="877509" y="1242326"/>
                  </a:lnTo>
                  <a:lnTo>
                    <a:pt x="604837" y="1400127"/>
                  </a:lnTo>
                  <a:lnTo>
                    <a:pt x="0" y="1050095"/>
                  </a:lnTo>
                  <a:lnTo>
                    <a:pt x="0" y="350031"/>
                  </a:lnTo>
                  <a:lnTo>
                    <a:pt x="604837" y="0"/>
                  </a:lnTo>
                  <a:lnTo>
                    <a:pt x="877509" y="157800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28"/>
          <p:cNvSpPr/>
          <p:nvPr/>
        </p:nvSpPr>
        <p:spPr>
          <a:xfrm>
            <a:off x="18044459" y="4210677"/>
            <a:ext cx="243840" cy="781050"/>
          </a:xfrm>
          <a:custGeom>
            <a:avLst/>
            <a:gdLst/>
            <a:ahLst/>
            <a:cxnLst/>
            <a:rect l="l" t="t" r="r" b="b"/>
            <a:pathLst>
              <a:path w="243840" h="781050" extrusionOk="0">
                <a:moveTo>
                  <a:pt x="0" y="640498"/>
                </a:moveTo>
                <a:lnTo>
                  <a:pt x="0" y="140488"/>
                </a:lnTo>
                <a:lnTo>
                  <a:pt x="243539" y="0"/>
                </a:lnTo>
                <a:lnTo>
                  <a:pt x="243539" y="780987"/>
                </a:lnTo>
                <a:lnTo>
                  <a:pt x="0" y="640498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5" name="Google Shape;705;p28"/>
          <p:cNvGrpSpPr/>
          <p:nvPr/>
        </p:nvGrpSpPr>
        <p:grpSpPr>
          <a:xfrm>
            <a:off x="16738520" y="2263787"/>
            <a:ext cx="1549836" cy="2917401"/>
            <a:chOff x="16738520" y="2263787"/>
            <a:chExt cx="1549836" cy="2917401"/>
          </a:xfrm>
        </p:grpSpPr>
        <p:sp>
          <p:nvSpPr>
            <p:cNvPr id="706" name="Google Shape;706;p28"/>
            <p:cNvSpPr/>
            <p:nvPr/>
          </p:nvSpPr>
          <p:spPr>
            <a:xfrm>
              <a:off x="16738520" y="3876263"/>
              <a:ext cx="1133475" cy="1304925"/>
            </a:xfrm>
            <a:custGeom>
              <a:avLst/>
              <a:gdLst/>
              <a:ahLst/>
              <a:cxnLst/>
              <a:rect l="l" t="t" r="r" b="b"/>
              <a:pathLst>
                <a:path w="1133475" h="1304925" extrusionOk="0">
                  <a:moveTo>
                    <a:pt x="0" y="978681"/>
                  </a:moveTo>
                  <a:lnTo>
                    <a:pt x="0" y="326227"/>
                  </a:lnTo>
                  <a:lnTo>
                    <a:pt x="566737" y="0"/>
                  </a:lnTo>
                  <a:lnTo>
                    <a:pt x="1133474" y="326227"/>
                  </a:lnTo>
                  <a:lnTo>
                    <a:pt x="1133474" y="978681"/>
                  </a:lnTo>
                  <a:lnTo>
                    <a:pt x="566737" y="1304908"/>
                  </a:lnTo>
                  <a:lnTo>
                    <a:pt x="0" y="978681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17483811" y="2263787"/>
              <a:ext cx="804545" cy="1840230"/>
            </a:xfrm>
            <a:custGeom>
              <a:avLst/>
              <a:gdLst/>
              <a:ahLst/>
              <a:cxnLst/>
              <a:rect l="l" t="t" r="r" b="b"/>
              <a:pathLst>
                <a:path w="804544" h="1840229" extrusionOk="0">
                  <a:moveTo>
                    <a:pt x="804176" y="958202"/>
                  </a:moveTo>
                  <a:lnTo>
                    <a:pt x="466725" y="763651"/>
                  </a:lnTo>
                  <a:lnTo>
                    <a:pt x="0" y="1032725"/>
                  </a:lnTo>
                  <a:lnTo>
                    <a:pt x="0" y="1570888"/>
                  </a:lnTo>
                  <a:lnTo>
                    <a:pt x="466725" y="1839976"/>
                  </a:lnTo>
                  <a:lnTo>
                    <a:pt x="804176" y="1645412"/>
                  </a:lnTo>
                  <a:lnTo>
                    <a:pt x="804176" y="958202"/>
                  </a:lnTo>
                  <a:close/>
                </a:path>
                <a:path w="804544" h="1840229" extrusionOk="0">
                  <a:moveTo>
                    <a:pt x="804189" y="0"/>
                  </a:moveTo>
                  <a:lnTo>
                    <a:pt x="525589" y="160616"/>
                  </a:lnTo>
                  <a:lnTo>
                    <a:pt x="525589" y="698779"/>
                  </a:lnTo>
                  <a:lnTo>
                    <a:pt x="804189" y="859409"/>
                  </a:lnTo>
                  <a:lnTo>
                    <a:pt x="804189" y="0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8" name="Google Shape;708;p28"/>
          <p:cNvGrpSpPr/>
          <p:nvPr/>
        </p:nvGrpSpPr>
        <p:grpSpPr>
          <a:xfrm>
            <a:off x="0" y="3745407"/>
            <a:ext cx="1467485" cy="6541833"/>
            <a:chOff x="0" y="3745407"/>
            <a:chExt cx="1467485" cy="6541833"/>
          </a:xfrm>
        </p:grpSpPr>
        <p:sp>
          <p:nvSpPr>
            <p:cNvPr id="709" name="Google Shape;709;p28"/>
            <p:cNvSpPr/>
            <p:nvPr/>
          </p:nvSpPr>
          <p:spPr>
            <a:xfrm>
              <a:off x="0" y="5635865"/>
              <a:ext cx="1163955" cy="4651375"/>
            </a:xfrm>
            <a:custGeom>
              <a:avLst/>
              <a:gdLst/>
              <a:ahLst/>
              <a:cxnLst/>
              <a:rect l="l" t="t" r="r" b="b"/>
              <a:pathLst>
                <a:path w="1163955" h="4651375" extrusionOk="0">
                  <a:moveTo>
                    <a:pt x="529501" y="3739845"/>
                  </a:moveTo>
                  <a:lnTo>
                    <a:pt x="0" y="3433407"/>
                  </a:lnTo>
                  <a:lnTo>
                    <a:pt x="0" y="3508806"/>
                  </a:lnTo>
                  <a:lnTo>
                    <a:pt x="0" y="4360240"/>
                  </a:lnTo>
                  <a:lnTo>
                    <a:pt x="0" y="4651133"/>
                  </a:lnTo>
                  <a:lnTo>
                    <a:pt x="164490" y="4651133"/>
                  </a:lnTo>
                  <a:lnTo>
                    <a:pt x="529501" y="4439907"/>
                  </a:lnTo>
                  <a:lnTo>
                    <a:pt x="529501" y="3739845"/>
                  </a:lnTo>
                  <a:close/>
                </a:path>
                <a:path w="1163955" h="4651375" extrusionOk="0">
                  <a:moveTo>
                    <a:pt x="529501" y="1450238"/>
                  </a:moveTo>
                  <a:lnTo>
                    <a:pt x="0" y="1143800"/>
                  </a:lnTo>
                  <a:lnTo>
                    <a:pt x="0" y="1219200"/>
                  </a:lnTo>
                  <a:lnTo>
                    <a:pt x="0" y="2070633"/>
                  </a:lnTo>
                  <a:lnTo>
                    <a:pt x="0" y="2456726"/>
                  </a:lnTo>
                  <a:lnTo>
                    <a:pt x="529501" y="2150300"/>
                  </a:lnTo>
                  <a:lnTo>
                    <a:pt x="529501" y="1450238"/>
                  </a:lnTo>
                  <a:close/>
                </a:path>
                <a:path w="1163955" h="4651375" extrusionOk="0">
                  <a:moveTo>
                    <a:pt x="1135354" y="2591536"/>
                  </a:moveTo>
                  <a:lnTo>
                    <a:pt x="530517" y="2241499"/>
                  </a:lnTo>
                  <a:lnTo>
                    <a:pt x="0" y="2548521"/>
                  </a:lnTo>
                  <a:lnTo>
                    <a:pt x="0" y="3334601"/>
                  </a:lnTo>
                  <a:lnTo>
                    <a:pt x="530517" y="3641623"/>
                  </a:lnTo>
                  <a:lnTo>
                    <a:pt x="1135354" y="3291598"/>
                  </a:lnTo>
                  <a:lnTo>
                    <a:pt x="1135354" y="2591536"/>
                  </a:lnTo>
                  <a:close/>
                </a:path>
                <a:path w="1163955" h="4651375" extrusionOk="0">
                  <a:moveTo>
                    <a:pt x="1163586" y="350037"/>
                  </a:moveTo>
                  <a:lnTo>
                    <a:pt x="558749" y="0"/>
                  </a:lnTo>
                  <a:lnTo>
                    <a:pt x="0" y="323367"/>
                  </a:lnTo>
                  <a:lnTo>
                    <a:pt x="0" y="1076756"/>
                  </a:lnTo>
                  <a:lnTo>
                    <a:pt x="558749" y="1400124"/>
                  </a:lnTo>
                  <a:lnTo>
                    <a:pt x="1163586" y="1050099"/>
                  </a:lnTo>
                  <a:lnTo>
                    <a:pt x="1163586" y="350037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0" y="3745407"/>
              <a:ext cx="1467485" cy="2095500"/>
            </a:xfrm>
            <a:custGeom>
              <a:avLst/>
              <a:gdLst/>
              <a:ahLst/>
              <a:cxnLst/>
              <a:rect l="l" t="t" r="r" b="b"/>
              <a:pathLst>
                <a:path w="1467485" h="2095500" extrusionOk="0">
                  <a:moveTo>
                    <a:pt x="452678" y="1182370"/>
                  </a:moveTo>
                  <a:lnTo>
                    <a:pt x="0" y="921791"/>
                  </a:lnTo>
                  <a:lnTo>
                    <a:pt x="0" y="2095398"/>
                  </a:lnTo>
                  <a:lnTo>
                    <a:pt x="452678" y="1834819"/>
                  </a:lnTo>
                  <a:lnTo>
                    <a:pt x="452678" y="1182370"/>
                  </a:lnTo>
                  <a:close/>
                </a:path>
                <a:path w="1467485" h="2095500" extrusionOk="0">
                  <a:moveTo>
                    <a:pt x="884110" y="250024"/>
                  </a:moveTo>
                  <a:lnTo>
                    <a:pt x="450735" y="0"/>
                  </a:lnTo>
                  <a:lnTo>
                    <a:pt x="17373" y="250024"/>
                  </a:lnTo>
                  <a:lnTo>
                    <a:pt x="17373" y="750087"/>
                  </a:lnTo>
                  <a:lnTo>
                    <a:pt x="450735" y="1000125"/>
                  </a:lnTo>
                  <a:lnTo>
                    <a:pt x="884110" y="750087"/>
                  </a:lnTo>
                  <a:lnTo>
                    <a:pt x="884110" y="250024"/>
                  </a:lnTo>
                  <a:close/>
                </a:path>
                <a:path w="1467485" h="2095500" extrusionOk="0">
                  <a:moveTo>
                    <a:pt x="1467370" y="1105306"/>
                  </a:moveTo>
                  <a:lnTo>
                    <a:pt x="1081646" y="881468"/>
                  </a:lnTo>
                  <a:lnTo>
                    <a:pt x="695934" y="1105306"/>
                  </a:lnTo>
                  <a:lnTo>
                    <a:pt x="695934" y="1552981"/>
                  </a:lnTo>
                  <a:lnTo>
                    <a:pt x="1081646" y="1776818"/>
                  </a:lnTo>
                  <a:lnTo>
                    <a:pt x="1467370" y="1552981"/>
                  </a:lnTo>
                  <a:lnTo>
                    <a:pt x="1467370" y="1105306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1" name="Google Shape;711;p28"/>
          <p:cNvSpPr txBox="1">
            <a:spLocks noGrp="1"/>
          </p:cNvSpPr>
          <p:nvPr>
            <p:ph type="title"/>
          </p:nvPr>
        </p:nvSpPr>
        <p:spPr>
          <a:xfrm>
            <a:off x="350098" y="615205"/>
            <a:ext cx="12385040" cy="15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ИНФОРМАЦИОННОЕ СОПРОВОЖДЕНИЕ  ДОБРОВОЛЬЧЕСКОГО ДВИЖЕНИЯ</a:t>
            </a:r>
            <a:endParaRPr sz="4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2" name="Google Shape;712;p28"/>
          <p:cNvSpPr txBox="1"/>
          <p:nvPr/>
        </p:nvSpPr>
        <p:spPr>
          <a:xfrm>
            <a:off x="7987733" y="8045395"/>
            <a:ext cx="2311263" cy="5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DOBRO.RU</a:t>
            </a:r>
            <a:endParaRPr sz="3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4" name="Google Shape;714;p28"/>
          <p:cNvSpPr txBox="1"/>
          <p:nvPr/>
        </p:nvSpPr>
        <p:spPr>
          <a:xfrm>
            <a:off x="11121982" y="3478542"/>
            <a:ext cx="8048292" cy="56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добровольчества</a:t>
            </a:r>
            <a:endParaRPr sz="3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956610E-A7C1-4F02-A5D7-76A8A9C2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928" y="5000040"/>
            <a:ext cx="2800200" cy="28002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5FBAD68-29E1-4C68-AE88-72AC2D5F6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E564365-0C99-427D-8C5B-9297B64A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924" y="5000040"/>
            <a:ext cx="2800200" cy="2800200"/>
          </a:xfrm>
          <a:prstGeom prst="rect">
            <a:avLst/>
          </a:prstGeom>
        </p:spPr>
      </p:pic>
      <p:sp>
        <p:nvSpPr>
          <p:cNvPr id="34" name="Google Shape;714;p28">
            <a:extLst>
              <a:ext uri="{FF2B5EF4-FFF2-40B4-BE49-F238E27FC236}">
                <a16:creationId xmlns:a16="http://schemas.microsoft.com/office/drawing/2014/main" id="{6282EB64-A0D3-4E59-A8F0-EBBDCD442360}"/>
              </a:ext>
            </a:extLst>
          </p:cNvPr>
          <p:cNvSpPr txBox="1"/>
          <p:nvPr/>
        </p:nvSpPr>
        <p:spPr>
          <a:xfrm>
            <a:off x="2248593" y="3478551"/>
            <a:ext cx="4602861" cy="566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Молодежный центр</a:t>
            </a:r>
            <a:endParaRPr sz="3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30A2B3-CB02-4E82-A33B-18E51923C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926" y="4448813"/>
            <a:ext cx="2800200" cy="2800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3"/>
          <p:cNvGrpSpPr/>
          <p:nvPr/>
        </p:nvGrpSpPr>
        <p:grpSpPr>
          <a:xfrm>
            <a:off x="0" y="8455049"/>
            <a:ext cx="18288000" cy="1845982"/>
            <a:chOff x="0" y="8441194"/>
            <a:chExt cx="18288000" cy="1845982"/>
          </a:xfrm>
        </p:grpSpPr>
        <p:sp>
          <p:nvSpPr>
            <p:cNvPr id="124" name="Google Shape;124;p3"/>
            <p:cNvSpPr/>
            <p:nvPr/>
          </p:nvSpPr>
          <p:spPr>
            <a:xfrm>
              <a:off x="0" y="8443137"/>
              <a:ext cx="4241165" cy="1844039"/>
            </a:xfrm>
            <a:custGeom>
              <a:avLst/>
              <a:gdLst/>
              <a:ahLst/>
              <a:cxnLst/>
              <a:rect l="l" t="t" r="r" b="b"/>
              <a:pathLst>
                <a:path w="4241165" h="1844040" extrusionOk="0">
                  <a:moveTo>
                    <a:pt x="851077" y="604837"/>
                  </a:moveTo>
                  <a:lnTo>
                    <a:pt x="501040" y="0"/>
                  </a:lnTo>
                  <a:lnTo>
                    <a:pt x="0" y="0"/>
                  </a:lnTo>
                  <a:lnTo>
                    <a:pt x="0" y="1209675"/>
                  </a:lnTo>
                  <a:lnTo>
                    <a:pt x="501040" y="1209675"/>
                  </a:lnTo>
                  <a:lnTo>
                    <a:pt x="851077" y="604837"/>
                  </a:lnTo>
                  <a:close/>
                </a:path>
                <a:path w="4241165" h="1844040" extrusionOk="0">
                  <a:moveTo>
                    <a:pt x="1951278" y="1238923"/>
                  </a:moveTo>
                  <a:lnTo>
                    <a:pt x="1601241" y="634085"/>
                  </a:lnTo>
                  <a:lnTo>
                    <a:pt x="901179" y="634085"/>
                  </a:lnTo>
                  <a:lnTo>
                    <a:pt x="551154" y="1238923"/>
                  </a:lnTo>
                  <a:lnTo>
                    <a:pt x="901179" y="1843760"/>
                  </a:lnTo>
                  <a:lnTo>
                    <a:pt x="1601241" y="1843760"/>
                  </a:lnTo>
                  <a:lnTo>
                    <a:pt x="1951278" y="1238923"/>
                  </a:lnTo>
                  <a:close/>
                </a:path>
                <a:path w="4241165" h="1844040" extrusionOk="0">
                  <a:moveTo>
                    <a:pt x="3092577" y="633069"/>
                  </a:moveTo>
                  <a:lnTo>
                    <a:pt x="2742552" y="28232"/>
                  </a:lnTo>
                  <a:lnTo>
                    <a:pt x="2042477" y="28232"/>
                  </a:lnTo>
                  <a:lnTo>
                    <a:pt x="1692452" y="633069"/>
                  </a:lnTo>
                  <a:lnTo>
                    <a:pt x="2042477" y="1237907"/>
                  </a:lnTo>
                  <a:lnTo>
                    <a:pt x="2742552" y="1237907"/>
                  </a:lnTo>
                  <a:lnTo>
                    <a:pt x="3092577" y="633069"/>
                  </a:lnTo>
                  <a:close/>
                </a:path>
                <a:path w="4241165" h="1844040" extrusionOk="0">
                  <a:moveTo>
                    <a:pt x="4240885" y="1238923"/>
                  </a:moveTo>
                  <a:lnTo>
                    <a:pt x="3890861" y="634085"/>
                  </a:lnTo>
                  <a:lnTo>
                    <a:pt x="3190798" y="634085"/>
                  </a:lnTo>
                  <a:lnTo>
                    <a:pt x="2840761" y="1238923"/>
                  </a:lnTo>
                  <a:lnTo>
                    <a:pt x="3190798" y="1843760"/>
                  </a:lnTo>
                  <a:lnTo>
                    <a:pt x="3890861" y="1843760"/>
                  </a:lnTo>
                  <a:lnTo>
                    <a:pt x="4240885" y="1238923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0" y="8441194"/>
              <a:ext cx="18288000" cy="1845945"/>
            </a:xfrm>
            <a:custGeom>
              <a:avLst/>
              <a:gdLst/>
              <a:ahLst/>
              <a:cxnLst/>
              <a:rect l="l" t="t" r="r" b="b"/>
              <a:pathLst>
                <a:path w="18288000" h="1845945" extrusionOk="0">
                  <a:moveTo>
                    <a:pt x="5295582" y="604837"/>
                  </a:moveTo>
                  <a:lnTo>
                    <a:pt x="4945558" y="0"/>
                  </a:lnTo>
                  <a:lnTo>
                    <a:pt x="4245495" y="0"/>
                  </a:lnTo>
                  <a:lnTo>
                    <a:pt x="3895458" y="604837"/>
                  </a:lnTo>
                  <a:lnTo>
                    <a:pt x="4245495" y="1209675"/>
                  </a:lnTo>
                  <a:lnTo>
                    <a:pt x="4945558" y="1209675"/>
                  </a:lnTo>
                  <a:lnTo>
                    <a:pt x="5295582" y="604837"/>
                  </a:lnTo>
                  <a:close/>
                </a:path>
                <a:path w="18288000" h="1845945" extrusionOk="0">
                  <a:moveTo>
                    <a:pt x="18288000" y="1421815"/>
                  </a:moveTo>
                  <a:lnTo>
                    <a:pt x="0" y="1421815"/>
                  </a:lnTo>
                  <a:lnTo>
                    <a:pt x="0" y="1845805"/>
                  </a:lnTo>
                  <a:lnTo>
                    <a:pt x="18288000" y="1845805"/>
                  </a:lnTo>
                  <a:lnTo>
                    <a:pt x="18288000" y="142181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3"/>
          <p:cNvSpPr/>
          <p:nvPr/>
        </p:nvSpPr>
        <p:spPr>
          <a:xfrm>
            <a:off x="14187107" y="1028750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705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0" y="0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6" y="0"/>
                </a:moveTo>
                <a:lnTo>
                  <a:pt x="0" y="16873"/>
                </a:lnTo>
                <a:lnTo>
                  <a:pt x="0" y="0"/>
                </a:lnTo>
                <a:lnTo>
                  <a:pt x="29156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759381" y="0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9" y="0"/>
                </a:moveTo>
                <a:lnTo>
                  <a:pt x="273214" y="158115"/>
                </a:lnTo>
                <a:lnTo>
                  <a:pt x="0" y="0"/>
                </a:lnTo>
                <a:lnTo>
                  <a:pt x="546429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3"/>
          <p:cNvGrpSpPr/>
          <p:nvPr/>
        </p:nvGrpSpPr>
        <p:grpSpPr>
          <a:xfrm>
            <a:off x="0" y="0"/>
            <a:ext cx="18288383" cy="1498869"/>
            <a:chOff x="0" y="0"/>
            <a:chExt cx="18288383" cy="1498869"/>
          </a:xfrm>
        </p:grpSpPr>
        <p:sp>
          <p:nvSpPr>
            <p:cNvPr id="131" name="Google Shape;131;p3"/>
            <p:cNvSpPr/>
            <p:nvPr/>
          </p:nvSpPr>
          <p:spPr>
            <a:xfrm>
              <a:off x="17436848" y="289194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3"/>
          <p:cNvSpPr/>
          <p:nvPr/>
        </p:nvSpPr>
        <p:spPr>
          <a:xfrm>
            <a:off x="552346" y="7715527"/>
            <a:ext cx="1400175" cy="1209675"/>
          </a:xfrm>
          <a:custGeom>
            <a:avLst/>
            <a:gdLst/>
            <a:ahLst/>
            <a:cxnLst/>
            <a:rect l="l" t="t" r="r" b="b"/>
            <a:pathLst>
              <a:path w="1400175" h="1209675" extrusionOk="0">
                <a:moveTo>
                  <a:pt x="1050095" y="1209674"/>
                </a:moveTo>
                <a:lnTo>
                  <a:pt x="350031" y="1209674"/>
                </a:lnTo>
                <a:lnTo>
                  <a:pt x="0" y="604837"/>
                </a:lnTo>
                <a:lnTo>
                  <a:pt x="350031" y="0"/>
                </a:lnTo>
                <a:lnTo>
                  <a:pt x="1050095" y="0"/>
                </a:lnTo>
                <a:lnTo>
                  <a:pt x="1400127" y="604837"/>
                </a:lnTo>
                <a:lnTo>
                  <a:pt x="1050095" y="12096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>
            <a:spLocks noGrp="1"/>
          </p:cNvSpPr>
          <p:nvPr>
            <p:ph type="title"/>
          </p:nvPr>
        </p:nvSpPr>
        <p:spPr>
          <a:xfrm>
            <a:off x="658877" y="653752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КОМАНДА ДОБРА</a:t>
            </a:r>
            <a:endParaRPr sz="4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>
          <a:blip r:embed="rId3"/>
          <a:srcRect l="13609" r="13609"/>
          <a:stretch/>
        </p:blipFill>
        <p:spPr>
          <a:xfrm>
            <a:off x="1322216" y="3095533"/>
            <a:ext cx="3136870" cy="323245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>
          <a:blip r:embed="rId4"/>
          <a:srcRect l="2310" r="2310"/>
          <a:stretch/>
        </p:blipFill>
        <p:spPr>
          <a:xfrm>
            <a:off x="5218060" y="1744065"/>
            <a:ext cx="3136870" cy="307154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>
          <a:blip r:embed="rId5"/>
          <a:srcRect l="6661" r="6661"/>
          <a:stretch/>
        </p:blipFill>
        <p:spPr>
          <a:xfrm>
            <a:off x="5242358" y="5848719"/>
            <a:ext cx="3136869" cy="314176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>
          <a:blip r:embed="rId6"/>
          <a:srcRect l="15634" r="15634"/>
          <a:stretch/>
        </p:blipFill>
        <p:spPr>
          <a:xfrm>
            <a:off x="9933072" y="5848719"/>
            <a:ext cx="3238472" cy="314176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>
          <a:blip r:embed="rId7"/>
          <a:srcRect l="7966" r="7966"/>
          <a:stretch/>
        </p:blipFill>
        <p:spPr>
          <a:xfrm>
            <a:off x="9933072" y="1744065"/>
            <a:ext cx="3159246" cy="307154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>
          <a:blip r:embed="rId8"/>
          <a:srcRect l="8888" r="8888"/>
          <a:stretch/>
        </p:blipFill>
        <p:spPr>
          <a:xfrm>
            <a:off x="13727312" y="3280551"/>
            <a:ext cx="3238472" cy="319854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2" name="Google Shape;142;p3"/>
          <p:cNvSpPr txBox="1"/>
          <p:nvPr/>
        </p:nvSpPr>
        <p:spPr>
          <a:xfrm>
            <a:off x="1805878" y="6565791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Галина Абрамова</a:t>
            </a:r>
            <a:endParaRPr sz="2400" dirty="0">
              <a:solidFill>
                <a:srgbClr val="5326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5727795" y="4875165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Татьяна </a:t>
            </a:r>
            <a:r>
              <a:rPr lang="ru-RU" sz="2400" b="1" dirty="0" err="1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Клюжник</a:t>
            </a:r>
            <a:endParaRPr dirty="0"/>
          </a:p>
        </p:txBody>
      </p:sp>
      <p:sp>
        <p:nvSpPr>
          <p:cNvPr id="144" name="Google Shape;144;p3"/>
          <p:cNvSpPr txBox="1"/>
          <p:nvPr/>
        </p:nvSpPr>
        <p:spPr>
          <a:xfrm>
            <a:off x="10431209" y="4937314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Наталья Чудинова</a:t>
            </a:r>
            <a:endParaRPr dirty="0"/>
          </a:p>
        </p:txBody>
      </p:sp>
      <p:sp>
        <p:nvSpPr>
          <p:cNvPr id="145" name="Google Shape;145;p3"/>
          <p:cNvSpPr txBox="1"/>
          <p:nvPr/>
        </p:nvSpPr>
        <p:spPr>
          <a:xfrm>
            <a:off x="14581720" y="6722427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Дарья </a:t>
            </a:r>
            <a:r>
              <a:rPr lang="ru-RU" sz="2400" b="1" dirty="0" err="1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Помазова</a:t>
            </a:r>
            <a:endParaRPr sz="2400" dirty="0">
              <a:solidFill>
                <a:srgbClr val="5326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5703497" y="9013329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Ксения Кузнецова</a:t>
            </a:r>
            <a:endParaRPr sz="2400" dirty="0">
              <a:solidFill>
                <a:srgbClr val="5326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10492159" y="8948688"/>
            <a:ext cx="2165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Павел </a:t>
            </a:r>
            <a:r>
              <a:rPr lang="ru-RU" sz="2400" b="1" dirty="0" err="1">
                <a:solidFill>
                  <a:srgbClr val="53267B"/>
                </a:solidFill>
                <a:latin typeface="Calibri"/>
                <a:ea typeface="Calibri"/>
                <a:cs typeface="Calibri"/>
                <a:sym typeface="Calibri"/>
              </a:rPr>
              <a:t>Совершаев</a:t>
            </a:r>
            <a:endParaRPr sz="2400" dirty="0">
              <a:solidFill>
                <a:srgbClr val="5326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652D93-9635-431B-AAF7-CB4610673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0583" y="764739"/>
            <a:ext cx="2202025" cy="17698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6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200" name="Google Shape;200;p6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6"/>
          <p:cNvSpPr/>
          <p:nvPr/>
        </p:nvSpPr>
        <p:spPr>
          <a:xfrm>
            <a:off x="0" y="866744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6"/>
          <p:cNvGrpSpPr/>
          <p:nvPr/>
        </p:nvGrpSpPr>
        <p:grpSpPr>
          <a:xfrm>
            <a:off x="3844025" y="8637079"/>
            <a:ext cx="4661535" cy="1589290"/>
            <a:chOff x="4123271" y="8698242"/>
            <a:chExt cx="4661535" cy="1589290"/>
          </a:xfrm>
        </p:grpSpPr>
        <p:sp>
          <p:nvSpPr>
            <p:cNvPr id="205" name="Google Shape;205;p6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1032750" y="903210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ЦЕНТР РАЗВИТИЯ ДОБРОВОЛЬЧЕСТВА</a:t>
            </a:r>
            <a:endParaRPr sz="4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8" name="Google Shape;208;p6"/>
          <p:cNvSpPr txBox="1"/>
          <p:nvPr/>
        </p:nvSpPr>
        <p:spPr>
          <a:xfrm>
            <a:off x="1106300" y="2644574"/>
            <a:ext cx="7399410" cy="1134300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Межведомственное взаимодействие</a:t>
            </a:r>
            <a:endParaRPr sz="365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9350627" y="2630947"/>
            <a:ext cx="7963355" cy="1420882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Поддержка объединений и их инициатив</a:t>
            </a:r>
          </a:p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210" name="Google Shape;210;p6"/>
          <p:cNvSpPr txBox="1"/>
          <p:nvPr/>
        </p:nvSpPr>
        <p:spPr>
          <a:xfrm>
            <a:off x="9350627" y="4360444"/>
            <a:ext cx="7963355" cy="1420882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Работа с различными категориями </a:t>
            </a:r>
            <a:r>
              <a:rPr lang="ru-RU" sz="3650" b="1" dirty="0" err="1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благополучателей</a:t>
            </a:r>
            <a:endParaRPr lang="ru-RU" sz="365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Google Shape;211;p6"/>
          <p:cNvSpPr txBox="1"/>
          <p:nvPr/>
        </p:nvSpPr>
        <p:spPr>
          <a:xfrm>
            <a:off x="1106300" y="4021896"/>
            <a:ext cx="7399260" cy="1134285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Обучающие мероприятия и методическое сопровождение</a:t>
            </a:r>
            <a:endParaRPr lang="ru-RU" dirty="0"/>
          </a:p>
        </p:txBody>
      </p:sp>
      <p:sp>
        <p:nvSpPr>
          <p:cNvPr id="212" name="Google Shape;212;p6"/>
          <p:cNvSpPr txBox="1"/>
          <p:nvPr/>
        </p:nvSpPr>
        <p:spPr>
          <a:xfrm>
            <a:off x="9334298" y="6116375"/>
            <a:ext cx="7996012" cy="1494171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Развитие направлений волонтерской деятельности</a:t>
            </a:r>
          </a:p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1106300" y="5477016"/>
            <a:ext cx="7399260" cy="972682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10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20574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Мотивационные мероприятия</a:t>
            </a:r>
          </a:p>
          <a:p>
            <a:pPr marL="0" marR="20574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p6"/>
          <p:cNvSpPr txBox="1"/>
          <p:nvPr/>
        </p:nvSpPr>
        <p:spPr>
          <a:xfrm>
            <a:off x="854108" y="6762770"/>
            <a:ext cx="7930698" cy="847776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0" marR="205740" lvl="0" indent="0" algn="ctr" rtl="0">
              <a:lnSpc>
                <a:spcPct val="1191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50" b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Информационное сопровождение</a:t>
            </a:r>
            <a:endParaRPr dirty="0"/>
          </a:p>
          <a:p>
            <a:pPr marL="0" marR="205740" lvl="0" indent="0" algn="ctr" rtl="0">
              <a:lnSpc>
                <a:spcPct val="119178"/>
              </a:lnSpc>
              <a:spcBef>
                <a:spcPts val="85"/>
              </a:spcBef>
              <a:spcAft>
                <a:spcPts val="0"/>
              </a:spcAft>
              <a:buNone/>
            </a:pPr>
            <a:endParaRPr sz="900" b="1" dirty="0">
              <a:solidFill>
                <a:srgbClr val="6A2587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4A8F716-46F7-41FB-B668-C2BC1742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018" y="801195"/>
            <a:ext cx="2202025" cy="1769882"/>
          </a:xfrm>
          <a:prstGeom prst="rect">
            <a:avLst/>
          </a:prstGeom>
        </p:spPr>
      </p:pic>
      <p:sp>
        <p:nvSpPr>
          <p:cNvPr id="23" name="Google Shape;203;p6">
            <a:extLst>
              <a:ext uri="{FF2B5EF4-FFF2-40B4-BE49-F238E27FC236}">
                <a16:creationId xmlns:a16="http://schemas.microsoft.com/office/drawing/2014/main" id="{29C1FC5C-569A-4CDB-8F5E-E455F6D53278}"/>
              </a:ext>
            </a:extLst>
          </p:cNvPr>
          <p:cNvSpPr/>
          <p:nvPr/>
        </p:nvSpPr>
        <p:spPr>
          <a:xfrm flipH="1">
            <a:off x="14940280" y="8667444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04;p6">
            <a:extLst>
              <a:ext uri="{FF2B5EF4-FFF2-40B4-BE49-F238E27FC236}">
                <a16:creationId xmlns:a16="http://schemas.microsoft.com/office/drawing/2014/main" id="{90B85FA6-AEA6-4F82-97B2-189E980D7062}"/>
              </a:ext>
            </a:extLst>
          </p:cNvPr>
          <p:cNvGrpSpPr/>
          <p:nvPr/>
        </p:nvGrpSpPr>
        <p:grpSpPr>
          <a:xfrm flipH="1">
            <a:off x="9781170" y="8637079"/>
            <a:ext cx="4661535" cy="1589290"/>
            <a:chOff x="4123271" y="8698242"/>
            <a:chExt cx="4661535" cy="1589290"/>
          </a:xfrm>
        </p:grpSpPr>
        <p:sp>
          <p:nvSpPr>
            <p:cNvPr id="25" name="Google Shape;205;p6">
              <a:extLst>
                <a:ext uri="{FF2B5EF4-FFF2-40B4-BE49-F238E27FC236}">
                  <a16:creationId xmlns:a16="http://schemas.microsoft.com/office/drawing/2014/main" id="{FC251EDE-9636-480E-8EA0-6B9F05C0C933}"/>
                </a:ext>
              </a:extLst>
            </p:cNvPr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6;p6">
              <a:extLst>
                <a:ext uri="{FF2B5EF4-FFF2-40B4-BE49-F238E27FC236}">
                  <a16:creationId xmlns:a16="http://schemas.microsoft.com/office/drawing/2014/main" id="{31C237E2-9816-4B3C-A8AF-F5360EC3499E}"/>
                </a:ext>
              </a:extLst>
            </p:cNvPr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8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245" name="Google Shape;245;p8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8"/>
          <p:cNvSpPr/>
          <p:nvPr/>
        </p:nvSpPr>
        <p:spPr>
          <a:xfrm>
            <a:off x="0" y="8888683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4140940" y="8888683"/>
            <a:ext cx="4661535" cy="1589290"/>
            <a:chOff x="4123271" y="8698242"/>
            <a:chExt cx="4661535" cy="1589290"/>
          </a:xfrm>
        </p:grpSpPr>
        <p:sp>
          <p:nvSpPr>
            <p:cNvPr id="250" name="Google Shape;250;p8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8"/>
          <p:cNvSpPr txBox="1">
            <a:spLocks noGrp="1"/>
          </p:cNvSpPr>
          <p:nvPr>
            <p:ph type="title"/>
          </p:nvPr>
        </p:nvSpPr>
        <p:spPr>
          <a:xfrm>
            <a:off x="150736" y="618854"/>
            <a:ext cx="1382625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dirty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ОБУЧЕНИЕ ВОЛОНТЕРОВ И ОРГАНИЗАТОРОВ</a:t>
            </a:r>
            <a:endParaRPr sz="49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3" name="Google Shape;253;p8"/>
          <p:cNvPicPr preferRelativeResize="0"/>
          <p:nvPr/>
        </p:nvPicPr>
        <p:blipFill>
          <a:blip r:embed="rId3"/>
          <a:srcRect/>
          <a:stretch/>
        </p:blipFill>
        <p:spPr>
          <a:xfrm>
            <a:off x="6471170" y="5232153"/>
            <a:ext cx="4320863" cy="33838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54" name="Google Shape;254;p8"/>
          <p:cNvSpPr/>
          <p:nvPr/>
        </p:nvSpPr>
        <p:spPr>
          <a:xfrm>
            <a:off x="104144" y="1650420"/>
            <a:ext cx="10986036" cy="3273357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 txBox="1"/>
          <p:nvPr/>
        </p:nvSpPr>
        <p:spPr>
          <a:xfrm>
            <a:off x="759383" y="2125541"/>
            <a:ext cx="8530921" cy="2240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Проект «На высоте»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Фестиваль волонтерской идеи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Школа волонтера и организаторов</a:t>
            </a:r>
            <a:endParaRPr sz="3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Школа </a:t>
            </a:r>
            <a:r>
              <a:rPr lang="ru-RU" sz="3600" b="1" i="1" dirty="0" err="1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Добро.Университет</a:t>
            </a:r>
            <a:endParaRPr sz="3600" b="1" i="1" dirty="0">
              <a:solidFill>
                <a:srgbClr val="FEF41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8"/>
          <p:cNvPicPr preferRelativeResize="0"/>
          <p:nvPr/>
        </p:nvPicPr>
        <p:blipFill>
          <a:blip r:embed="rId4"/>
          <a:srcRect/>
          <a:stretch/>
        </p:blipFill>
        <p:spPr>
          <a:xfrm>
            <a:off x="11388186" y="6297554"/>
            <a:ext cx="5717189" cy="380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8"/>
          <p:cNvPicPr preferRelativeResize="0"/>
          <p:nvPr/>
        </p:nvPicPr>
        <p:blipFill>
          <a:blip r:embed="rId5"/>
          <a:srcRect/>
          <a:stretch/>
        </p:blipFill>
        <p:spPr>
          <a:xfrm>
            <a:off x="11398537" y="2271168"/>
            <a:ext cx="5706838" cy="380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F54947-2106-43CB-8B34-B742E05E2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1803" y="687020"/>
            <a:ext cx="2110127" cy="16960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962BC-FA6B-472C-9853-1A003542C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96" y="5236231"/>
            <a:ext cx="5348170" cy="33838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1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1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2" name="Google Shape;312;p11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313" name="Google Shape;313;p11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11"/>
          <p:cNvSpPr/>
          <p:nvPr/>
        </p:nvSpPr>
        <p:spPr>
          <a:xfrm>
            <a:off x="0" y="872840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7" name="Google Shape;317;p11"/>
          <p:cNvGrpSpPr/>
          <p:nvPr/>
        </p:nvGrpSpPr>
        <p:grpSpPr>
          <a:xfrm>
            <a:off x="4123271" y="8698242"/>
            <a:ext cx="4661535" cy="1589290"/>
            <a:chOff x="4123271" y="8698242"/>
            <a:chExt cx="4661535" cy="1589290"/>
          </a:xfrm>
        </p:grpSpPr>
        <p:sp>
          <p:nvSpPr>
            <p:cNvPr id="318" name="Google Shape;318;p11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11"/>
          <p:cNvSpPr txBox="1">
            <a:spLocks noGrp="1"/>
          </p:cNvSpPr>
          <p:nvPr>
            <p:ph type="title"/>
          </p:nvPr>
        </p:nvSpPr>
        <p:spPr>
          <a:xfrm>
            <a:off x="467565" y="885412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МОТИВАЦИОННЫЕ МЕРОПРИЯТИЯ</a:t>
            </a:r>
            <a:endParaRPr sz="49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1" name="Google Shape;321;p11"/>
          <p:cNvSpPr/>
          <p:nvPr/>
        </p:nvSpPr>
        <p:spPr>
          <a:xfrm>
            <a:off x="-1" y="1969436"/>
            <a:ext cx="15651285" cy="861695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1"/>
          <p:cNvSpPr txBox="1"/>
          <p:nvPr/>
        </p:nvSpPr>
        <p:spPr>
          <a:xfrm>
            <a:off x="405695" y="2104333"/>
            <a:ext cx="14995414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Муниципальный конкурс «Доброволец Северодвинска»</a:t>
            </a:r>
            <a:endParaRPr dirty="0"/>
          </a:p>
        </p:txBody>
      </p:sp>
      <p:pic>
        <p:nvPicPr>
          <p:cNvPr id="323" name="Google Shape;323;p11"/>
          <p:cNvPicPr preferRelativeResize="0"/>
          <p:nvPr/>
        </p:nvPicPr>
        <p:blipFill>
          <a:blip r:embed="rId3"/>
          <a:srcRect/>
          <a:stretch/>
        </p:blipFill>
        <p:spPr>
          <a:xfrm>
            <a:off x="187389" y="3588859"/>
            <a:ext cx="6058358" cy="472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>
          <a:blip r:embed="rId4"/>
          <a:srcRect/>
          <a:stretch/>
        </p:blipFill>
        <p:spPr>
          <a:xfrm>
            <a:off x="12832789" y="3771820"/>
            <a:ext cx="523473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291EC6-F77E-4ABD-8126-A0B42531C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070" y="760014"/>
            <a:ext cx="2202025" cy="1769882"/>
          </a:xfrm>
          <a:prstGeom prst="rect">
            <a:avLst/>
          </a:prstGeom>
        </p:spPr>
      </p:pic>
      <p:sp>
        <p:nvSpPr>
          <p:cNvPr id="20" name="Google Shape;279;p9">
            <a:extLst>
              <a:ext uri="{FF2B5EF4-FFF2-40B4-BE49-F238E27FC236}">
                <a16:creationId xmlns:a16="http://schemas.microsoft.com/office/drawing/2014/main" id="{C760D979-6797-46DB-8179-DBA20D739BB1}"/>
              </a:ext>
            </a:extLst>
          </p:cNvPr>
          <p:cNvSpPr txBox="1"/>
          <p:nvPr/>
        </p:nvSpPr>
        <p:spPr>
          <a:xfrm>
            <a:off x="6408387" y="3479850"/>
            <a:ext cx="6261761" cy="4946721"/>
          </a:xfrm>
          <a:prstGeom prst="rect">
            <a:avLst/>
          </a:prstGeom>
          <a:solidFill>
            <a:srgbClr val="FEF418"/>
          </a:solidFill>
          <a:ln>
            <a:noFill/>
          </a:ln>
        </p:spPr>
        <p:txBody>
          <a:bodyPr spcFirstLastPara="1" wrap="square" lIns="252000" tIns="72000" rIns="36000" bIns="72000" anchor="t" anchorCtr="0">
            <a:spAutoFit/>
          </a:bodyPr>
          <a:lstStyle/>
          <a:p>
            <a:pPr marR="205740" lvl="0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Номинации: 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  <a:ea typeface="Trebuchet MS"/>
                <a:cs typeface="Trebuchet MS"/>
                <a:sym typeface="Trebuchet MS"/>
              </a:rPr>
              <a:t> Доброволец 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  <a:sym typeface="Trebuchet MS"/>
              </a:rPr>
              <a:t>года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Доброволец года – лидер добровольческой (волонтерской) деятельности</a:t>
            </a:r>
            <a:endParaRPr lang="ru-RU" sz="2400" b="1" i="1" dirty="0">
              <a:solidFill>
                <a:srgbClr val="6A2587"/>
              </a:solidFill>
              <a:latin typeface="Trebuchet MS"/>
              <a:sym typeface="Trebuchet MS"/>
            </a:endParaRP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Доброволец года в направлении «Экологическое добровольчество»</a:t>
            </a:r>
            <a:endParaRPr lang="ru-RU" sz="2400" b="1" i="1" dirty="0">
              <a:solidFill>
                <a:srgbClr val="6A2587"/>
              </a:solidFill>
              <a:latin typeface="Trebuchet MS"/>
              <a:sym typeface="Trebuchet MS"/>
            </a:endParaRP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 «</a:t>
            </a:r>
            <a:r>
              <a:rPr lang="ru-RU" sz="2400" b="1" i="1" dirty="0" err="1">
                <a:solidFill>
                  <a:srgbClr val="6A2587"/>
                </a:solidFill>
                <a:latin typeface="Trebuchet MS"/>
              </a:rPr>
              <a:t>Медиаволонтер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»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 «Событийное </a:t>
            </a:r>
            <a:r>
              <a:rPr lang="ru-RU" sz="2400" b="1" i="1" dirty="0" err="1">
                <a:solidFill>
                  <a:srgbClr val="6A2587"/>
                </a:solidFill>
                <a:latin typeface="Trebuchet MS"/>
              </a:rPr>
              <a:t>волонтерство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»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 «Социальное </a:t>
            </a:r>
            <a:r>
              <a:rPr lang="ru-RU" sz="2400" b="1" i="1" dirty="0" err="1">
                <a:solidFill>
                  <a:srgbClr val="6A2587"/>
                </a:solidFill>
                <a:latin typeface="Trebuchet MS"/>
              </a:rPr>
              <a:t>волонтерство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»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 «Культурное </a:t>
            </a:r>
            <a:r>
              <a:rPr lang="ru-RU" sz="2400" b="1" i="1" dirty="0" err="1">
                <a:solidFill>
                  <a:srgbClr val="6A2587"/>
                </a:solidFill>
                <a:latin typeface="Trebuchet MS"/>
              </a:rPr>
              <a:t>волонтерство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»</a:t>
            </a:r>
          </a:p>
          <a:p>
            <a:pPr marL="361315" marR="205740" lvl="0" indent="-361315" algn="l" rtl="0">
              <a:spcBef>
                <a:spcPts val="0"/>
              </a:spcBef>
              <a:spcAft>
                <a:spcPts val="0"/>
              </a:spcAft>
              <a:buClr>
                <a:srgbClr val="6A2587"/>
              </a:buClr>
              <a:buSzPts val="3000"/>
              <a:buFont typeface="Trebuchet MS"/>
              <a:buAutoNum type="arabicPeriod"/>
            </a:pPr>
            <a:r>
              <a:rPr lang="ru-RU" sz="2400" b="1" i="1" dirty="0">
                <a:solidFill>
                  <a:srgbClr val="6A2587"/>
                </a:solidFill>
                <a:latin typeface="Trebuchet MS"/>
                <a:sym typeface="Trebuchet MS"/>
              </a:rPr>
              <a:t> </a:t>
            </a:r>
            <a:r>
              <a:rPr lang="ru-RU" sz="2400" b="1" i="1" dirty="0">
                <a:solidFill>
                  <a:srgbClr val="6A2587"/>
                </a:solidFill>
                <a:latin typeface="Trebuchet MS"/>
              </a:rPr>
              <a:t>«Патриотическое добровольчество»</a:t>
            </a:r>
            <a:endParaRPr lang="ru-RU" sz="2400" b="1" i="1" dirty="0">
              <a:solidFill>
                <a:srgbClr val="6A2587"/>
              </a:solidFill>
              <a:latin typeface="Trebuchet MS"/>
              <a:sym typeface="Trebuchet MS"/>
            </a:endParaRPr>
          </a:p>
        </p:txBody>
      </p:sp>
      <p:sp>
        <p:nvSpPr>
          <p:cNvPr id="21" name="Google Shape;203;p6">
            <a:extLst>
              <a:ext uri="{FF2B5EF4-FFF2-40B4-BE49-F238E27FC236}">
                <a16:creationId xmlns:a16="http://schemas.microsoft.com/office/drawing/2014/main" id="{2654E838-7609-4DB4-B74A-5D844AA74FA0}"/>
              </a:ext>
            </a:extLst>
          </p:cNvPr>
          <p:cNvSpPr/>
          <p:nvPr/>
        </p:nvSpPr>
        <p:spPr>
          <a:xfrm flipH="1">
            <a:off x="14941550" y="8728064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04;p6">
            <a:extLst>
              <a:ext uri="{FF2B5EF4-FFF2-40B4-BE49-F238E27FC236}">
                <a16:creationId xmlns:a16="http://schemas.microsoft.com/office/drawing/2014/main" id="{CA7B3200-A043-458A-B4BD-6AB3FC66E1F0}"/>
              </a:ext>
            </a:extLst>
          </p:cNvPr>
          <p:cNvGrpSpPr/>
          <p:nvPr/>
        </p:nvGrpSpPr>
        <p:grpSpPr>
          <a:xfrm flipH="1">
            <a:off x="9503194" y="8697699"/>
            <a:ext cx="4661535" cy="1589290"/>
            <a:chOff x="4123271" y="8698242"/>
            <a:chExt cx="4661535" cy="1589290"/>
          </a:xfrm>
        </p:grpSpPr>
        <p:sp>
          <p:nvSpPr>
            <p:cNvPr id="23" name="Google Shape;205;p6">
              <a:extLst>
                <a:ext uri="{FF2B5EF4-FFF2-40B4-BE49-F238E27FC236}">
                  <a16:creationId xmlns:a16="http://schemas.microsoft.com/office/drawing/2014/main" id="{3A648539-F6F1-4BD6-8D72-BD86D6B5A0D5}"/>
                </a:ext>
              </a:extLst>
            </p:cNvPr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6;p6">
              <a:extLst>
                <a:ext uri="{FF2B5EF4-FFF2-40B4-BE49-F238E27FC236}">
                  <a16:creationId xmlns:a16="http://schemas.microsoft.com/office/drawing/2014/main" id="{5A8D562F-458D-44FB-80F9-BFD9F3F8CE63}"/>
                </a:ext>
              </a:extLst>
            </p:cNvPr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5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25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620" name="Google Shape;620;p25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25"/>
          <p:cNvSpPr/>
          <p:nvPr/>
        </p:nvSpPr>
        <p:spPr>
          <a:xfrm>
            <a:off x="0" y="8740597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25"/>
          <p:cNvSpPr/>
          <p:nvPr/>
        </p:nvSpPr>
        <p:spPr>
          <a:xfrm>
            <a:off x="0" y="1969436"/>
            <a:ext cx="15139608" cy="997041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436500" y="2159407"/>
            <a:ext cx="14239620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Экологическое – «Чистые игры»</a:t>
            </a:r>
            <a:endParaRPr dirty="0"/>
          </a:p>
        </p:txBody>
      </p:sp>
      <p:pic>
        <p:nvPicPr>
          <p:cNvPr id="630" name="Google Shape;630;p25"/>
          <p:cNvPicPr preferRelativeResize="0"/>
          <p:nvPr/>
        </p:nvPicPr>
        <p:blipFill>
          <a:blip r:embed="rId3"/>
          <a:srcRect/>
          <a:stretch/>
        </p:blipFill>
        <p:spPr>
          <a:xfrm>
            <a:off x="277417" y="3453982"/>
            <a:ext cx="6138066" cy="4089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5"/>
          <p:cNvPicPr preferRelativeResize="0"/>
          <p:nvPr/>
        </p:nvPicPr>
        <p:blipFill>
          <a:blip r:embed="rId4"/>
          <a:srcRect/>
          <a:stretch/>
        </p:blipFill>
        <p:spPr>
          <a:xfrm>
            <a:off x="11304713" y="3453982"/>
            <a:ext cx="6705870" cy="425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5"/>
          <p:cNvPicPr preferRelativeResize="0"/>
          <p:nvPr/>
        </p:nvPicPr>
        <p:blipFill rotWithShape="1">
          <a:blip r:embed="rId5"/>
          <a:srcRect l="4553" t="15752" r="6265" b="15752"/>
          <a:stretch/>
        </p:blipFill>
        <p:spPr>
          <a:xfrm>
            <a:off x="5894474" y="6238247"/>
            <a:ext cx="6497782" cy="392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5"/>
          <p:cNvSpPr txBox="1"/>
          <p:nvPr/>
        </p:nvSpPr>
        <p:spPr>
          <a:xfrm>
            <a:off x="436500" y="844168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НАПРАВЛЕНИЯ ДОБРОВОЛЬЧЕСТВА</a:t>
            </a:r>
            <a:endParaRPr sz="4900" b="1" i="0">
              <a:solidFill>
                <a:srgbClr val="53267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87C3-1A47-45E8-9F2E-D46E3DBBC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  <p:sp>
        <p:nvSpPr>
          <p:cNvPr id="22" name="Google Shape;203;p6">
            <a:extLst>
              <a:ext uri="{FF2B5EF4-FFF2-40B4-BE49-F238E27FC236}">
                <a16:creationId xmlns:a16="http://schemas.microsoft.com/office/drawing/2014/main" id="{225F3303-F75C-4DE1-869C-25D718593AD9}"/>
              </a:ext>
            </a:extLst>
          </p:cNvPr>
          <p:cNvSpPr/>
          <p:nvPr/>
        </p:nvSpPr>
        <p:spPr>
          <a:xfrm flipH="1">
            <a:off x="14941550" y="8728064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5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25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620" name="Google Shape;620;p25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25"/>
          <p:cNvSpPr/>
          <p:nvPr/>
        </p:nvSpPr>
        <p:spPr>
          <a:xfrm>
            <a:off x="0" y="872840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25"/>
          <p:cNvGrpSpPr/>
          <p:nvPr/>
        </p:nvGrpSpPr>
        <p:grpSpPr>
          <a:xfrm>
            <a:off x="4123271" y="8698242"/>
            <a:ext cx="4661535" cy="1589290"/>
            <a:chOff x="4123271" y="8698242"/>
            <a:chExt cx="4661535" cy="1589290"/>
          </a:xfrm>
        </p:grpSpPr>
        <p:sp>
          <p:nvSpPr>
            <p:cNvPr id="625" name="Google Shape;625;p25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25"/>
          <p:cNvSpPr/>
          <p:nvPr/>
        </p:nvSpPr>
        <p:spPr>
          <a:xfrm>
            <a:off x="0" y="1969436"/>
            <a:ext cx="15139608" cy="997041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436500" y="2159407"/>
            <a:ext cx="14239620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Спортивное</a:t>
            </a:r>
            <a:endParaRPr dirty="0"/>
          </a:p>
        </p:txBody>
      </p:sp>
      <p:pic>
        <p:nvPicPr>
          <p:cNvPr id="630" name="Google Shape;630;p25"/>
          <p:cNvPicPr preferRelativeResize="0"/>
          <p:nvPr/>
        </p:nvPicPr>
        <p:blipFill>
          <a:blip r:embed="rId3"/>
          <a:srcRect/>
          <a:stretch/>
        </p:blipFill>
        <p:spPr>
          <a:xfrm>
            <a:off x="1673225" y="3342443"/>
            <a:ext cx="7548630" cy="491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5"/>
          <p:cNvPicPr preferRelativeResize="0"/>
          <p:nvPr/>
        </p:nvPicPr>
        <p:blipFill rotWithShape="1">
          <a:blip r:embed="rId4"/>
          <a:srcRect b="25497"/>
          <a:stretch/>
        </p:blipFill>
        <p:spPr>
          <a:xfrm>
            <a:off x="10383925" y="6352567"/>
            <a:ext cx="5184534" cy="381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5"/>
          <p:cNvPicPr preferRelativeResize="0"/>
          <p:nvPr/>
        </p:nvPicPr>
        <p:blipFill>
          <a:blip r:embed="rId5"/>
          <a:srcRect t="4301" b="4301"/>
          <a:stretch/>
        </p:blipFill>
        <p:spPr>
          <a:xfrm>
            <a:off x="9874266" y="3144955"/>
            <a:ext cx="6203852" cy="305120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5"/>
          <p:cNvSpPr txBox="1"/>
          <p:nvPr/>
        </p:nvSpPr>
        <p:spPr>
          <a:xfrm>
            <a:off x="436500" y="844168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НАПРАВЛЕНИЯ ДОБРОВОЛЬЧЕСТВА</a:t>
            </a:r>
            <a:endParaRPr sz="4900" b="1" i="0">
              <a:solidFill>
                <a:srgbClr val="53267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87C3-1A47-45E8-9F2E-D46E3DBBC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5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25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620" name="Google Shape;620;p25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25"/>
          <p:cNvSpPr/>
          <p:nvPr/>
        </p:nvSpPr>
        <p:spPr>
          <a:xfrm>
            <a:off x="0" y="872840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25"/>
          <p:cNvGrpSpPr/>
          <p:nvPr/>
        </p:nvGrpSpPr>
        <p:grpSpPr>
          <a:xfrm>
            <a:off x="4123271" y="8698242"/>
            <a:ext cx="4661535" cy="1589290"/>
            <a:chOff x="4123271" y="8698242"/>
            <a:chExt cx="4661535" cy="1589290"/>
          </a:xfrm>
        </p:grpSpPr>
        <p:sp>
          <p:nvSpPr>
            <p:cNvPr id="625" name="Google Shape;625;p25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25"/>
          <p:cNvSpPr/>
          <p:nvPr/>
        </p:nvSpPr>
        <p:spPr>
          <a:xfrm>
            <a:off x="0" y="1969436"/>
            <a:ext cx="15139608" cy="997041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436500" y="2159407"/>
            <a:ext cx="14239620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Волонтеры комфортной городской среды</a:t>
            </a:r>
            <a:endParaRPr dirty="0"/>
          </a:p>
        </p:txBody>
      </p:sp>
      <p:pic>
        <p:nvPicPr>
          <p:cNvPr id="630" name="Google Shape;630;p25"/>
          <p:cNvPicPr preferRelativeResize="0"/>
          <p:nvPr/>
        </p:nvPicPr>
        <p:blipFill>
          <a:blip r:embed="rId3"/>
          <a:srcRect/>
          <a:stretch/>
        </p:blipFill>
        <p:spPr>
          <a:xfrm>
            <a:off x="436500" y="3609797"/>
            <a:ext cx="7012812" cy="470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5"/>
          <p:cNvPicPr preferRelativeResize="0"/>
          <p:nvPr/>
        </p:nvPicPr>
        <p:blipFill>
          <a:blip r:embed="rId4"/>
          <a:srcRect/>
          <a:stretch/>
        </p:blipFill>
        <p:spPr>
          <a:xfrm>
            <a:off x="7777115" y="4376525"/>
            <a:ext cx="4711404" cy="3174309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5"/>
          <p:cNvSpPr txBox="1"/>
          <p:nvPr/>
        </p:nvSpPr>
        <p:spPr>
          <a:xfrm>
            <a:off x="436500" y="844168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НАПРАВЛЕНИЯ ДОБРОВОЛЬЧЕСТВА</a:t>
            </a:r>
            <a:endParaRPr sz="4900" b="1" i="0">
              <a:solidFill>
                <a:srgbClr val="53267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87C3-1A47-45E8-9F2E-D46E3DBBC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19846-681B-4F3A-A32B-4DC56232C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0801" y="3392719"/>
            <a:ext cx="5060699" cy="51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/>
          <p:nvPr/>
        </p:nvSpPr>
        <p:spPr>
          <a:xfrm>
            <a:off x="14187107" y="1028752"/>
            <a:ext cx="952500" cy="828675"/>
          </a:xfrm>
          <a:custGeom>
            <a:avLst/>
            <a:gdLst/>
            <a:ahLst/>
            <a:cxnLst/>
            <a:rect l="l" t="t" r="r" b="b"/>
            <a:pathLst>
              <a:path w="952500" h="828675" extrusionOk="0">
                <a:moveTo>
                  <a:pt x="714374" y="828574"/>
                </a:moveTo>
                <a:lnTo>
                  <a:pt x="238124" y="828574"/>
                </a:lnTo>
                <a:lnTo>
                  <a:pt x="0" y="414287"/>
                </a:lnTo>
                <a:lnTo>
                  <a:pt x="238124" y="0"/>
                </a:lnTo>
                <a:lnTo>
                  <a:pt x="714374" y="0"/>
                </a:lnTo>
                <a:lnTo>
                  <a:pt x="952499" y="414287"/>
                </a:lnTo>
                <a:lnTo>
                  <a:pt x="714374" y="828574"/>
                </a:lnTo>
                <a:close/>
              </a:path>
            </a:pathLst>
          </a:custGeom>
          <a:solidFill>
            <a:srgbClr val="FEF41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25"/>
          <p:cNvSpPr/>
          <p:nvPr/>
        </p:nvSpPr>
        <p:spPr>
          <a:xfrm>
            <a:off x="14047026" y="11"/>
            <a:ext cx="3689985" cy="1470660"/>
          </a:xfrm>
          <a:custGeom>
            <a:avLst/>
            <a:gdLst/>
            <a:ahLst/>
            <a:cxnLst/>
            <a:rect l="l" t="t" r="r" b="b"/>
            <a:pathLst>
              <a:path w="3689984" h="1470660" extrusionOk="0">
                <a:moveTo>
                  <a:pt x="1400124" y="259930"/>
                </a:moveTo>
                <a:lnTo>
                  <a:pt x="1249692" y="0"/>
                </a:lnTo>
                <a:lnTo>
                  <a:pt x="150431" y="0"/>
                </a:lnTo>
                <a:lnTo>
                  <a:pt x="0" y="259930"/>
                </a:lnTo>
                <a:lnTo>
                  <a:pt x="350037" y="864768"/>
                </a:lnTo>
                <a:lnTo>
                  <a:pt x="1050099" y="864768"/>
                </a:lnTo>
                <a:lnTo>
                  <a:pt x="1400124" y="259930"/>
                </a:lnTo>
                <a:close/>
              </a:path>
              <a:path w="3689984" h="1470660" extrusionOk="0">
                <a:moveTo>
                  <a:pt x="2548445" y="865784"/>
                </a:moveTo>
                <a:lnTo>
                  <a:pt x="2198408" y="260946"/>
                </a:lnTo>
                <a:lnTo>
                  <a:pt x="1498346" y="260946"/>
                </a:lnTo>
                <a:lnTo>
                  <a:pt x="1148308" y="865784"/>
                </a:lnTo>
                <a:lnTo>
                  <a:pt x="1498346" y="1470621"/>
                </a:lnTo>
                <a:lnTo>
                  <a:pt x="2198408" y="1470621"/>
                </a:lnTo>
                <a:lnTo>
                  <a:pt x="2548445" y="865784"/>
                </a:lnTo>
                <a:close/>
              </a:path>
              <a:path w="3689984" h="1470660" extrusionOk="0">
                <a:moveTo>
                  <a:pt x="3689743" y="259930"/>
                </a:moveTo>
                <a:lnTo>
                  <a:pt x="3539312" y="0"/>
                </a:lnTo>
                <a:lnTo>
                  <a:pt x="2440051" y="0"/>
                </a:lnTo>
                <a:lnTo>
                  <a:pt x="2289619" y="259930"/>
                </a:lnTo>
                <a:lnTo>
                  <a:pt x="2639644" y="864768"/>
                </a:lnTo>
                <a:lnTo>
                  <a:pt x="3339706" y="864768"/>
                </a:lnTo>
                <a:lnTo>
                  <a:pt x="3689743" y="259930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0" y="1"/>
            <a:ext cx="29209" cy="17145"/>
          </a:xfrm>
          <a:custGeom>
            <a:avLst/>
            <a:gdLst/>
            <a:ahLst/>
            <a:cxnLst/>
            <a:rect l="l" t="t" r="r" b="b"/>
            <a:pathLst>
              <a:path w="29209" h="17145" extrusionOk="0">
                <a:moveTo>
                  <a:pt x="29153" y="0"/>
                </a:moveTo>
                <a:lnTo>
                  <a:pt x="0" y="16871"/>
                </a:lnTo>
                <a:lnTo>
                  <a:pt x="0" y="0"/>
                </a:lnTo>
                <a:lnTo>
                  <a:pt x="29153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5"/>
          <p:cNvSpPr/>
          <p:nvPr/>
        </p:nvSpPr>
        <p:spPr>
          <a:xfrm>
            <a:off x="759383" y="1"/>
            <a:ext cx="546735" cy="158115"/>
          </a:xfrm>
          <a:custGeom>
            <a:avLst/>
            <a:gdLst/>
            <a:ahLst/>
            <a:cxnLst/>
            <a:rect l="l" t="t" r="r" b="b"/>
            <a:pathLst>
              <a:path w="546735" h="158115" extrusionOk="0">
                <a:moveTo>
                  <a:pt x="546424" y="0"/>
                </a:moveTo>
                <a:lnTo>
                  <a:pt x="273212" y="158113"/>
                </a:lnTo>
                <a:lnTo>
                  <a:pt x="0" y="0"/>
                </a:lnTo>
                <a:lnTo>
                  <a:pt x="546424" y="0"/>
                </a:lnTo>
                <a:close/>
              </a:path>
            </a:pathLst>
          </a:custGeom>
          <a:solidFill>
            <a:srgbClr val="6A258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Google Shape;619;p25"/>
          <p:cNvGrpSpPr/>
          <p:nvPr/>
        </p:nvGrpSpPr>
        <p:grpSpPr>
          <a:xfrm>
            <a:off x="0" y="0"/>
            <a:ext cx="18288383" cy="1498870"/>
            <a:chOff x="0" y="0"/>
            <a:chExt cx="18288383" cy="1498870"/>
          </a:xfrm>
        </p:grpSpPr>
        <p:sp>
          <p:nvSpPr>
            <p:cNvPr id="620" name="Google Shape;620;p25"/>
            <p:cNvSpPr/>
            <p:nvPr/>
          </p:nvSpPr>
          <p:spPr>
            <a:xfrm>
              <a:off x="17436848" y="289195"/>
              <a:ext cx="851535" cy="1209675"/>
            </a:xfrm>
            <a:custGeom>
              <a:avLst/>
              <a:gdLst/>
              <a:ahLst/>
              <a:cxnLst/>
              <a:rect l="l" t="t" r="r" b="b"/>
              <a:pathLst>
                <a:path w="851534" h="1209675" extrusionOk="0">
                  <a:moveTo>
                    <a:pt x="851150" y="1209674"/>
                  </a:moveTo>
                  <a:lnTo>
                    <a:pt x="350031" y="1209674"/>
                  </a:lnTo>
                  <a:lnTo>
                    <a:pt x="0" y="604837"/>
                  </a:lnTo>
                  <a:lnTo>
                    <a:pt x="350031" y="0"/>
                  </a:lnTo>
                  <a:lnTo>
                    <a:pt x="851150" y="0"/>
                  </a:lnTo>
                  <a:lnTo>
                    <a:pt x="851150" y="1209674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0" y="0"/>
              <a:ext cx="18286730" cy="426720"/>
            </a:xfrm>
            <a:custGeom>
              <a:avLst/>
              <a:gdLst/>
              <a:ahLst/>
              <a:cxnLst/>
              <a:rect l="l" t="t" r="r" b="b"/>
              <a:pathLst>
                <a:path w="18286730" h="426720" extrusionOk="0">
                  <a:moveTo>
                    <a:pt x="0" y="426625"/>
                  </a:moveTo>
                  <a:lnTo>
                    <a:pt x="0" y="0"/>
                  </a:lnTo>
                  <a:lnTo>
                    <a:pt x="18286415" y="0"/>
                  </a:lnTo>
                  <a:lnTo>
                    <a:pt x="18286415" y="426625"/>
                  </a:lnTo>
                  <a:lnTo>
                    <a:pt x="0" y="426625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3" name="Google Shape;623;p25"/>
          <p:cNvSpPr/>
          <p:nvPr/>
        </p:nvSpPr>
        <p:spPr>
          <a:xfrm>
            <a:off x="0" y="8728405"/>
            <a:ext cx="3346450" cy="1558925"/>
          </a:xfrm>
          <a:custGeom>
            <a:avLst/>
            <a:gdLst/>
            <a:ahLst/>
            <a:cxnLst/>
            <a:rect l="l" t="t" r="r" b="b"/>
            <a:pathLst>
              <a:path w="3346450" h="1558925" extrusionOk="0">
                <a:moveTo>
                  <a:pt x="1056551" y="1210703"/>
                </a:moveTo>
                <a:lnTo>
                  <a:pt x="706513" y="605866"/>
                </a:lnTo>
                <a:lnTo>
                  <a:pt x="6451" y="605866"/>
                </a:lnTo>
                <a:lnTo>
                  <a:pt x="0" y="617016"/>
                </a:lnTo>
                <a:lnTo>
                  <a:pt x="0" y="1558594"/>
                </a:lnTo>
                <a:lnTo>
                  <a:pt x="855205" y="1558594"/>
                </a:lnTo>
                <a:lnTo>
                  <a:pt x="1056551" y="1210703"/>
                </a:lnTo>
                <a:close/>
              </a:path>
              <a:path w="3346450" h="1558925" extrusionOk="0">
                <a:moveTo>
                  <a:pt x="2197849" y="604837"/>
                </a:moveTo>
                <a:lnTo>
                  <a:pt x="1847811" y="0"/>
                </a:lnTo>
                <a:lnTo>
                  <a:pt x="1147749" y="0"/>
                </a:lnTo>
                <a:lnTo>
                  <a:pt x="797725" y="604837"/>
                </a:lnTo>
                <a:lnTo>
                  <a:pt x="1147749" y="1209675"/>
                </a:lnTo>
                <a:lnTo>
                  <a:pt x="1847811" y="1209675"/>
                </a:lnTo>
                <a:lnTo>
                  <a:pt x="2197849" y="604837"/>
                </a:lnTo>
                <a:close/>
              </a:path>
              <a:path w="3346450" h="1558925" extrusionOk="0">
                <a:moveTo>
                  <a:pt x="3346158" y="1210703"/>
                </a:moveTo>
                <a:lnTo>
                  <a:pt x="2996120" y="605866"/>
                </a:lnTo>
                <a:lnTo>
                  <a:pt x="2296058" y="605866"/>
                </a:lnTo>
                <a:lnTo>
                  <a:pt x="1946033" y="1210703"/>
                </a:lnTo>
                <a:lnTo>
                  <a:pt x="2147366" y="1558594"/>
                </a:lnTo>
                <a:lnTo>
                  <a:pt x="3144824" y="1558594"/>
                </a:lnTo>
                <a:lnTo>
                  <a:pt x="3346158" y="1210703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4" name="Google Shape;624;p25"/>
          <p:cNvGrpSpPr/>
          <p:nvPr/>
        </p:nvGrpSpPr>
        <p:grpSpPr>
          <a:xfrm>
            <a:off x="4123271" y="8698242"/>
            <a:ext cx="4661535" cy="1589290"/>
            <a:chOff x="4123271" y="8698242"/>
            <a:chExt cx="4661535" cy="1589290"/>
          </a:xfrm>
        </p:grpSpPr>
        <p:sp>
          <p:nvSpPr>
            <p:cNvPr id="625" name="Google Shape;625;p25"/>
            <p:cNvSpPr/>
            <p:nvPr/>
          </p:nvSpPr>
          <p:spPr>
            <a:xfrm>
              <a:off x="4123271" y="9425838"/>
              <a:ext cx="4661535" cy="861694"/>
            </a:xfrm>
            <a:custGeom>
              <a:avLst/>
              <a:gdLst/>
              <a:ahLst/>
              <a:cxnLst/>
              <a:rect l="l" t="t" r="r" b="b"/>
              <a:pathLst>
                <a:path w="4661534" h="861695" extrusionOk="0">
                  <a:moveTo>
                    <a:pt x="1400124" y="604837"/>
                  </a:moveTo>
                  <a:lnTo>
                    <a:pt x="1050099" y="0"/>
                  </a:lnTo>
                  <a:lnTo>
                    <a:pt x="350037" y="0"/>
                  </a:lnTo>
                  <a:lnTo>
                    <a:pt x="0" y="604837"/>
                  </a:lnTo>
                  <a:lnTo>
                    <a:pt x="148348" y="861161"/>
                  </a:lnTo>
                  <a:lnTo>
                    <a:pt x="1251788" y="861161"/>
                  </a:lnTo>
                  <a:lnTo>
                    <a:pt x="1400124" y="604837"/>
                  </a:lnTo>
                  <a:close/>
                </a:path>
                <a:path w="4661534" h="861695" extrusionOk="0">
                  <a:moveTo>
                    <a:pt x="2371560" y="861161"/>
                  </a:moveTo>
                  <a:lnTo>
                    <a:pt x="2170138" y="513130"/>
                  </a:lnTo>
                  <a:lnTo>
                    <a:pt x="1470075" y="513130"/>
                  </a:lnTo>
                  <a:lnTo>
                    <a:pt x="1268666" y="861161"/>
                  </a:lnTo>
                  <a:lnTo>
                    <a:pt x="2371560" y="861161"/>
                  </a:lnTo>
                  <a:close/>
                </a:path>
                <a:path w="4661534" h="861695" extrusionOk="0">
                  <a:moveTo>
                    <a:pt x="3641636" y="633082"/>
                  </a:moveTo>
                  <a:lnTo>
                    <a:pt x="3291598" y="28244"/>
                  </a:lnTo>
                  <a:lnTo>
                    <a:pt x="2591536" y="28244"/>
                  </a:lnTo>
                  <a:lnTo>
                    <a:pt x="2241499" y="633082"/>
                  </a:lnTo>
                  <a:lnTo>
                    <a:pt x="2373503" y="861161"/>
                  </a:lnTo>
                  <a:lnTo>
                    <a:pt x="3509632" y="861161"/>
                  </a:lnTo>
                  <a:lnTo>
                    <a:pt x="3641636" y="633082"/>
                  </a:lnTo>
                  <a:close/>
                </a:path>
                <a:path w="4661534" h="861695" extrusionOk="0">
                  <a:moveTo>
                    <a:pt x="4661166" y="861161"/>
                  </a:moveTo>
                  <a:lnTo>
                    <a:pt x="4459757" y="513130"/>
                  </a:lnTo>
                  <a:lnTo>
                    <a:pt x="3759695" y="513130"/>
                  </a:lnTo>
                  <a:lnTo>
                    <a:pt x="3558273" y="861161"/>
                  </a:lnTo>
                  <a:lnTo>
                    <a:pt x="4661166" y="861161"/>
                  </a:lnTo>
                  <a:close/>
                </a:path>
              </a:pathLst>
            </a:custGeom>
            <a:solidFill>
              <a:srgbClr val="53267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5224665" y="8698242"/>
              <a:ext cx="3281045" cy="1209675"/>
            </a:xfrm>
            <a:custGeom>
              <a:avLst/>
              <a:gdLst/>
              <a:ahLst/>
              <a:cxnLst/>
              <a:rect l="l" t="t" r="r" b="b"/>
              <a:pathLst>
                <a:path w="3281045" h="1209675" extrusionOk="0">
                  <a:moveTo>
                    <a:pt x="1400124" y="604837"/>
                  </a:moveTo>
                  <a:lnTo>
                    <a:pt x="1050086" y="0"/>
                  </a:lnTo>
                  <a:lnTo>
                    <a:pt x="350024" y="0"/>
                  </a:lnTo>
                  <a:lnTo>
                    <a:pt x="0" y="604837"/>
                  </a:lnTo>
                  <a:lnTo>
                    <a:pt x="350024" y="1209675"/>
                  </a:lnTo>
                  <a:lnTo>
                    <a:pt x="1050086" y="1209675"/>
                  </a:lnTo>
                  <a:lnTo>
                    <a:pt x="1400124" y="604837"/>
                  </a:lnTo>
                  <a:close/>
                </a:path>
                <a:path w="3281045" h="1209675" extrusionOk="0">
                  <a:moveTo>
                    <a:pt x="3280918" y="561187"/>
                  </a:moveTo>
                  <a:lnTo>
                    <a:pt x="3038056" y="137325"/>
                  </a:lnTo>
                  <a:lnTo>
                    <a:pt x="2552344" y="137325"/>
                  </a:lnTo>
                  <a:lnTo>
                    <a:pt x="2309495" y="561187"/>
                  </a:lnTo>
                  <a:lnTo>
                    <a:pt x="2552344" y="985050"/>
                  </a:lnTo>
                  <a:lnTo>
                    <a:pt x="3038056" y="985050"/>
                  </a:lnTo>
                  <a:lnTo>
                    <a:pt x="3280918" y="561187"/>
                  </a:lnTo>
                  <a:close/>
                </a:path>
              </a:pathLst>
            </a:custGeom>
            <a:solidFill>
              <a:srgbClr val="FEF4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25"/>
          <p:cNvSpPr/>
          <p:nvPr/>
        </p:nvSpPr>
        <p:spPr>
          <a:xfrm>
            <a:off x="0" y="1969436"/>
            <a:ext cx="15139608" cy="997041"/>
          </a:xfrm>
          <a:custGeom>
            <a:avLst/>
            <a:gdLst/>
            <a:ahLst/>
            <a:cxnLst/>
            <a:rect l="l" t="t" r="r" b="b"/>
            <a:pathLst>
              <a:path w="14046200" h="1514475" extrusionOk="0">
                <a:moveTo>
                  <a:pt x="0" y="1514472"/>
                </a:moveTo>
                <a:lnTo>
                  <a:pt x="0" y="0"/>
                </a:lnTo>
                <a:lnTo>
                  <a:pt x="14046080" y="0"/>
                </a:lnTo>
                <a:lnTo>
                  <a:pt x="14046080" y="1514472"/>
                </a:lnTo>
                <a:lnTo>
                  <a:pt x="0" y="1514472"/>
                </a:lnTo>
                <a:close/>
              </a:path>
            </a:pathLst>
          </a:custGeom>
          <a:solidFill>
            <a:srgbClr val="532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25"/>
          <p:cNvSpPr txBox="1"/>
          <p:nvPr/>
        </p:nvSpPr>
        <p:spPr>
          <a:xfrm>
            <a:off x="436500" y="2159407"/>
            <a:ext cx="14239620" cy="53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b="1" i="1" dirty="0">
                <a:solidFill>
                  <a:srgbClr val="FEF418"/>
                </a:solidFill>
                <a:latin typeface="Arial"/>
                <a:ea typeface="Arial"/>
                <a:cs typeface="Arial"/>
                <a:sym typeface="Arial"/>
              </a:rPr>
              <a:t>Социальное</a:t>
            </a:r>
            <a:endParaRPr dirty="0"/>
          </a:p>
        </p:txBody>
      </p:sp>
      <p:pic>
        <p:nvPicPr>
          <p:cNvPr id="630" name="Google Shape;630;p25"/>
          <p:cNvPicPr preferRelativeResize="0"/>
          <p:nvPr/>
        </p:nvPicPr>
        <p:blipFill>
          <a:blip r:embed="rId3"/>
          <a:srcRect/>
          <a:stretch/>
        </p:blipFill>
        <p:spPr>
          <a:xfrm>
            <a:off x="305182" y="3811759"/>
            <a:ext cx="6148856" cy="4612235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5"/>
          <p:cNvSpPr txBox="1"/>
          <p:nvPr/>
        </p:nvSpPr>
        <p:spPr>
          <a:xfrm>
            <a:off x="436500" y="844168"/>
            <a:ext cx="13458190" cy="739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925" rIns="0" bIns="0" anchor="t" anchorCtr="0">
            <a:spAutoFit/>
          </a:bodyPr>
          <a:lstStyle/>
          <a:p>
            <a:pPr marL="12700" marR="5080" lvl="0" indent="0" algn="l" rtl="0">
              <a:lnSpc>
                <a:spcPct val="1193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900" b="1" i="0">
                <a:solidFill>
                  <a:srgbClr val="53267B"/>
                </a:solidFill>
                <a:latin typeface="Trebuchet MS"/>
                <a:ea typeface="Trebuchet MS"/>
                <a:cs typeface="Trebuchet MS"/>
                <a:sym typeface="Trebuchet MS"/>
              </a:rPr>
              <a:t>НАПРАВЛЕНИЯ ДОБРОВОЛЬЧЕСТВА</a:t>
            </a:r>
            <a:endParaRPr sz="4900" b="1" i="0">
              <a:solidFill>
                <a:srgbClr val="53267B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5387C3-1A47-45E8-9F2E-D46E3DBB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76" y="805533"/>
            <a:ext cx="2202025" cy="17698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3A54A4-2CF0-4D75-B8A0-86AF53FBF0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027733" y="3465242"/>
            <a:ext cx="5018277" cy="5835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16442-FAEF-4BFA-8FA5-0D707DC98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968" y="3778688"/>
            <a:ext cx="6237834" cy="46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4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160</Words>
  <Application>Microsoft Office PowerPoint</Application>
  <PresentationFormat>Произвольный</PresentationFormat>
  <Paragraphs>48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Tahoma</vt:lpstr>
      <vt:lpstr>Trebuchet MS</vt:lpstr>
      <vt:lpstr>Calibri</vt:lpstr>
      <vt:lpstr>Office Theme</vt:lpstr>
      <vt:lpstr>Центр развития добровольчества</vt:lpstr>
      <vt:lpstr>КОМАНДА ДОБРА</vt:lpstr>
      <vt:lpstr>ЦЕНТР РАЗВИТИЯ ДОБРОВОЛЬЧЕСТВА</vt:lpstr>
      <vt:lpstr>ОБУЧЕНИЕ ВОЛОНТЕРОВ И ОРГАНИЗАТОРОВ</vt:lpstr>
      <vt:lpstr>МОТИВАЦИОННЫЕ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ИНФОРМАЦИОННОЕ СОПРОВОЖДЕНИЕ  ДОБРОВОЛЬЧЕСКОГО ДВИЖЕНИЯ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развития добровольчества</dc:title>
  <dc:creator>Илья Шмаков</dc:creator>
  <cp:lastModifiedBy>user1</cp:lastModifiedBy>
  <cp:revision>17</cp:revision>
  <dcterms:created xsi:type="dcterms:W3CDTF">2022-10-16T05:14:21Z</dcterms:created>
  <dcterms:modified xsi:type="dcterms:W3CDTF">2023-10-30T12:40:16Z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2021-10-20T00:00:00Z</vt:filetime>
  </property>
  <property fmtid="{D5CDD505-2E9C-101B-9397-08002B2CF9AE}" pid="3" name="Creator">
    <vt:lpwstr>Canva</vt:lpwstr>
  </property>
  <property fmtid="{D5CDD505-2E9C-101B-9397-08002B2CF9AE}" pid="4" name="LastSaved">
    <vt:filetime>2021-10-20T00:00:00Z</vt:filetime>
  </property>
</Properties>
</file>