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9E5F0-50CB-4D54-941E-8B994453AD23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47F3-F994-475D-B4ED-E2790FDC4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5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22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2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50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7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4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0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6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7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1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3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7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3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8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8FE6-C39B-4841-A2E3-551772863D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B2DE87-EEA9-4A69-B55E-075E2CF8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4" y="2514600"/>
            <a:ext cx="6466864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6774595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6" y="1635890"/>
            <a:ext cx="9777046" cy="439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668213" y="681782"/>
            <a:ext cx="1118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«Спорту возраст не помеха» </a:t>
            </a:r>
          </a:p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Участники проекта: пенсионерки 55 + и пенсионеры 65</a:t>
            </a:r>
            <a:r>
              <a:rPr lang="ru-RU" sz="2400" dirty="0" smtClean="0">
                <a:solidFill>
                  <a:schemeClr val="accent4"/>
                </a:solidFill>
              </a:rPr>
              <a:t>+</a:t>
            </a: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6165062"/>
            <a:ext cx="687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Сахалинская область, город Углегорск 2021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06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441938"/>
            <a:ext cx="6835140" cy="5178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8416" y="782516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Описание проекта «Спорту возраст не помеха»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8100" y="1626577"/>
            <a:ext cx="43785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Проект «Спорту возраст не помеха» – отличный шанс для людей пожилого возраста вести полноценный образ жизни. Программа даёт пенсионерам возможность получить дополнительные знания, овладеть новыми навыками и укрепить здоровье.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Проект направлен на создание дополнительных условий для улучшения качества и продолжительности жизни граждан пожилого возраста путем вовлечения их в оздоровительные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физкультурные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социальные и творческие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7232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80" y="131884"/>
            <a:ext cx="6179820" cy="573258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          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  <a:t>Цели и задачи проекта: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  <a:t>- пропаганда и популяризация ценностей физической культуры и спорта среди пожилых людей, как важного фактора активного долголетия;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  <a:t>- привлечение людей старшего поколения к систематическим занятиям физической культурой и спортом;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  <a:t>- повышение эффективности использования возможностей физической культуры и спорта в укреплении здоровья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518"/>
            <a:ext cx="5783580" cy="3098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3580" cy="37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705" y="578390"/>
            <a:ext cx="8911687" cy="1280890"/>
          </a:xfrm>
        </p:spPr>
        <p:txBody>
          <a:bodyPr/>
          <a:lstStyle/>
          <a:p>
            <a:r>
              <a:rPr lang="ru-RU" dirty="0" smtClean="0"/>
              <a:t>Основной план проведения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620975"/>
              </p:ext>
            </p:extLst>
          </p:nvPr>
        </p:nvGraphicFramePr>
        <p:xfrm>
          <a:off x="937261" y="2133600"/>
          <a:ext cx="10567350" cy="322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450">
                  <a:extLst>
                    <a:ext uri="{9D8B030D-6E8A-4147-A177-3AD203B41FA5}">
                      <a16:colId xmlns:a16="http://schemas.microsoft.com/office/drawing/2014/main" val="1581693131"/>
                    </a:ext>
                  </a:extLst>
                </a:gridCol>
                <a:gridCol w="3522450">
                  <a:extLst>
                    <a:ext uri="{9D8B030D-6E8A-4147-A177-3AD203B41FA5}">
                      <a16:colId xmlns:a16="http://schemas.microsoft.com/office/drawing/2014/main" val="2671860115"/>
                    </a:ext>
                  </a:extLst>
                </a:gridCol>
                <a:gridCol w="3522450">
                  <a:extLst>
                    <a:ext uri="{9D8B030D-6E8A-4147-A177-3AD203B41FA5}">
                      <a16:colId xmlns:a16="http://schemas.microsoft.com/office/drawing/2014/main" val="3753249781"/>
                    </a:ext>
                  </a:extLst>
                </a:gridCol>
              </a:tblGrid>
              <a:tr h="8092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</a:p>
                    <a:p>
                      <a:pPr algn="ctr"/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57053"/>
                  </a:ext>
                </a:extLst>
              </a:tr>
              <a:tr h="15028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Закупка</a:t>
                      </a:r>
                      <a:r>
                        <a:rPr lang="ru-RU" baseline="0" dirty="0" smtClean="0"/>
                        <a:t> спортивного инвентаря и оборудования.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Листова</a:t>
                      </a:r>
                      <a:r>
                        <a:rPr lang="ru-RU" dirty="0" smtClean="0"/>
                        <a:t> Ю.А.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260376"/>
                  </a:ext>
                </a:extLst>
              </a:tr>
              <a:tr h="468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 и проведения спортивных занятий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Листова</a:t>
                      </a:r>
                      <a:r>
                        <a:rPr lang="ru-RU" dirty="0" smtClean="0"/>
                        <a:t> Ю.А.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2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7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42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Используемые ресурсы: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91640"/>
            <a:ext cx="8915400" cy="1874520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</a:rPr>
              <a:t>-спортивный </a:t>
            </a:r>
            <a:r>
              <a:rPr lang="ru-RU" sz="3200" dirty="0" smtClean="0">
                <a:solidFill>
                  <a:srgbClr val="7030A0"/>
                </a:solidFill>
              </a:rPr>
              <a:t>зал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-уличные </a:t>
            </a:r>
            <a:r>
              <a:rPr lang="ru-RU" sz="3200" dirty="0">
                <a:solidFill>
                  <a:srgbClr val="7030A0"/>
                </a:solidFill>
              </a:rPr>
              <a:t>тренажеры(летний </a:t>
            </a:r>
            <a:r>
              <a:rPr lang="ru-RU" sz="3200" dirty="0" smtClean="0">
                <a:solidFill>
                  <a:srgbClr val="7030A0"/>
                </a:solidFill>
              </a:rPr>
              <a:t>период)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-тренажерный зал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4" y="3429000"/>
            <a:ext cx="5852746" cy="32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221" y="624110"/>
            <a:ext cx="9744392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Результаты проекта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1565031"/>
            <a:ext cx="9738360" cy="244827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 результате организации систематических занятий спортом, была организованна группа пенсионеров в количестве 15 человек, которые регулярно посещают занятия и участвуют в различных физкультурных мероприятиях.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3872628"/>
            <a:ext cx="4211516" cy="29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624110"/>
            <a:ext cx="10853981" cy="1280890"/>
          </a:xfrm>
        </p:spPr>
        <p:txBody>
          <a:bodyPr/>
          <a:lstStyle/>
          <a:p>
            <a:pPr algn="ctr"/>
            <a:r>
              <a:rPr lang="ru-RU" dirty="0"/>
              <a:t>Спасибо за внимание!!!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2" y="1441938"/>
            <a:ext cx="8906606" cy="4958862"/>
          </a:xfrm>
        </p:spPr>
      </p:pic>
    </p:spTree>
    <p:extLst>
      <p:ext uri="{BB962C8B-B14F-4D97-AF65-F5344CB8AC3E}">
        <p14:creationId xmlns:p14="http://schemas.microsoft.com/office/powerpoint/2010/main" val="1617475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168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Light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               Цели и задачи проекта:  - пропаганда и популяризация ценностей физической культуры и спорта среди пожилых людей, как важного фактора активного долголетия; - привлечение людей старшего поколения к систематическим занятиям физической культурой и спортом; - повышение эффективности использования возможностей физической культуры и спорта в укреплении здоровья </vt:lpstr>
      <vt:lpstr>Основной план проведения проекта</vt:lpstr>
      <vt:lpstr>Используемые ресурсы: </vt:lpstr>
      <vt:lpstr>Результаты проекта</vt:lpstr>
      <vt:lpstr>Спасибо за внимание!!!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СШ им. Н.П. Карпенко</dc:creator>
  <cp:lastModifiedBy>СШ им. Н.П. Карпенко</cp:lastModifiedBy>
  <cp:revision>8</cp:revision>
  <dcterms:created xsi:type="dcterms:W3CDTF">2021-07-05T00:19:31Z</dcterms:created>
  <dcterms:modified xsi:type="dcterms:W3CDTF">2021-07-05T01:22:26Z</dcterms:modified>
</cp:coreProperties>
</file>