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93" r:id="rId4"/>
    <p:sldId id="291" r:id="rId5"/>
    <p:sldId id="284" r:id="rId6"/>
    <p:sldId id="286" r:id="rId7"/>
    <p:sldId id="292" r:id="rId8"/>
    <p:sldId id="263" r:id="rId9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03D"/>
    <a:srgbClr val="6FC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389"/>
  </p:normalViewPr>
  <p:slideViewPr>
    <p:cSldViewPr snapToGrid="0" snapToObjects="1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0474FA-5F45-498D-A175-CF90C909E5A4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D90209-7C1A-43C5-8B83-4B5C3342EE08}">
      <dgm:prSet phldrT="[Текст]"/>
      <dgm:spPr/>
      <dgm:t>
        <a:bodyPr/>
        <a:lstStyle/>
        <a:p>
          <a:r>
            <a:rPr lang="ru-RU" dirty="0" smtClean="0"/>
            <a:t>72%</a:t>
          </a:r>
          <a:endParaRPr lang="ru-RU" dirty="0"/>
        </a:p>
      </dgm:t>
    </dgm:pt>
    <dgm:pt modelId="{F61B0A7D-76FF-4B09-ACCD-3E8F7B8D9E10}" type="parTrans" cxnId="{2BAC73BD-93DE-4C52-BAED-EFFB7C032DDA}">
      <dgm:prSet/>
      <dgm:spPr/>
      <dgm:t>
        <a:bodyPr/>
        <a:lstStyle/>
        <a:p>
          <a:endParaRPr lang="ru-RU"/>
        </a:p>
      </dgm:t>
    </dgm:pt>
    <dgm:pt modelId="{3DF93FB1-EE0D-4325-A429-1DD0C13FEA7E}" type="sibTrans" cxnId="{2BAC73BD-93DE-4C52-BAED-EFFB7C032DDA}">
      <dgm:prSet/>
      <dgm:spPr/>
      <dgm:t>
        <a:bodyPr/>
        <a:lstStyle/>
        <a:p>
          <a:endParaRPr lang="ru-RU"/>
        </a:p>
      </dgm:t>
    </dgm:pt>
    <dgm:pt modelId="{8F4D8160-D712-4CCB-B093-255E597F9BD9}">
      <dgm:prSet phldrT="[Текст]"/>
      <dgm:spPr/>
      <dgm:t>
        <a:bodyPr/>
        <a:lstStyle/>
        <a:p>
          <a:r>
            <a:rPr lang="ru-RU" dirty="0" smtClean="0"/>
            <a:t>68%</a:t>
          </a:r>
          <a:endParaRPr lang="ru-RU" dirty="0"/>
        </a:p>
      </dgm:t>
    </dgm:pt>
    <dgm:pt modelId="{C29A1613-1752-457A-A163-1047DA3B654E}" type="parTrans" cxnId="{A35F3862-0BC1-486B-971C-D251C900D752}">
      <dgm:prSet/>
      <dgm:spPr/>
      <dgm:t>
        <a:bodyPr/>
        <a:lstStyle/>
        <a:p>
          <a:endParaRPr lang="ru-RU"/>
        </a:p>
      </dgm:t>
    </dgm:pt>
    <dgm:pt modelId="{11D3A94B-A4C9-4E9A-9C97-7E982F1EA56B}" type="sibTrans" cxnId="{A35F3862-0BC1-486B-971C-D251C900D752}">
      <dgm:prSet/>
      <dgm:spPr/>
      <dgm:t>
        <a:bodyPr/>
        <a:lstStyle/>
        <a:p>
          <a:endParaRPr lang="ru-RU"/>
        </a:p>
      </dgm:t>
    </dgm:pt>
    <dgm:pt modelId="{C1AAE96B-B584-4F19-9AA9-1981383F1889}">
      <dgm:prSet phldrT="[Текст]"/>
      <dgm:spPr/>
      <dgm:t>
        <a:bodyPr/>
        <a:lstStyle/>
        <a:p>
          <a:r>
            <a:rPr lang="ru-RU" dirty="0" smtClean="0"/>
            <a:t>75%</a:t>
          </a:r>
          <a:endParaRPr lang="ru-RU" dirty="0"/>
        </a:p>
      </dgm:t>
    </dgm:pt>
    <dgm:pt modelId="{79E065AC-AFAA-41D8-BF38-EDEB4A1EC112}" type="parTrans" cxnId="{C24242B9-9A60-4246-9E2F-B7191DB14F81}">
      <dgm:prSet/>
      <dgm:spPr/>
      <dgm:t>
        <a:bodyPr/>
        <a:lstStyle/>
        <a:p>
          <a:endParaRPr lang="ru-RU"/>
        </a:p>
      </dgm:t>
    </dgm:pt>
    <dgm:pt modelId="{6915BB61-3D4C-4D57-843F-7009DD92083C}" type="sibTrans" cxnId="{C24242B9-9A60-4246-9E2F-B7191DB14F81}">
      <dgm:prSet/>
      <dgm:spPr/>
      <dgm:t>
        <a:bodyPr/>
        <a:lstStyle/>
        <a:p>
          <a:endParaRPr lang="ru-RU"/>
        </a:p>
      </dgm:t>
    </dgm:pt>
    <dgm:pt modelId="{95D96DC1-97FF-422B-8648-1C468AE8627A}">
      <dgm:prSet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</a:pPr>
          <a:r>
            <a:rPr lang="ru-RU" sz="2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знают о «</a:t>
          </a:r>
          <a:r>
            <a:rPr lang="ru-RU" sz="2600" dirty="0" err="1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Госуслугах</a:t>
          </a:r>
          <a:r>
            <a:rPr lang="ru-RU" sz="2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», моб. банках, </a:t>
          </a:r>
        </a:p>
        <a:p>
          <a:pPr algn="r">
            <a:lnSpc>
              <a:spcPct val="100000"/>
            </a:lnSpc>
            <a:spcAft>
              <a:spcPts val="0"/>
            </a:spcAft>
          </a:pPr>
          <a:r>
            <a:rPr lang="ru-RU" sz="2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но не пользуются ими</a:t>
          </a:r>
          <a:endParaRPr lang="ru-RU" sz="2600" dirty="0"/>
        </a:p>
      </dgm:t>
    </dgm:pt>
    <dgm:pt modelId="{5B1CD072-FF76-4876-B6F2-6943BFF1685C}" type="parTrans" cxnId="{5ED0C893-40E0-49CE-A874-88380EB03CD5}">
      <dgm:prSet/>
      <dgm:spPr/>
      <dgm:t>
        <a:bodyPr/>
        <a:lstStyle/>
        <a:p>
          <a:endParaRPr lang="ru-RU"/>
        </a:p>
      </dgm:t>
    </dgm:pt>
    <dgm:pt modelId="{A5B09723-F78B-4CB0-A50B-92C43F6931F9}" type="sibTrans" cxnId="{5ED0C893-40E0-49CE-A874-88380EB03CD5}">
      <dgm:prSet/>
      <dgm:spPr/>
      <dgm:t>
        <a:bodyPr/>
        <a:lstStyle/>
        <a:p>
          <a:endParaRPr lang="ru-RU"/>
        </a:p>
      </dgm:t>
    </dgm:pt>
    <dgm:pt modelId="{565673A6-D173-4983-B37A-8F8639D090CF}">
      <dgm:prSet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</a:pPr>
          <a:r>
            <a:rPr lang="ru-RU" sz="2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не умеют пользоваться  банковскими сервисами</a:t>
          </a:r>
          <a:endParaRPr lang="ru-RU" sz="2600" dirty="0"/>
        </a:p>
      </dgm:t>
    </dgm:pt>
    <dgm:pt modelId="{BA3F5C1F-E47C-4780-B903-78BF31B7EF51}" type="parTrans" cxnId="{04D5DC67-0ABF-4A40-8A7A-2A616A02648E}">
      <dgm:prSet/>
      <dgm:spPr/>
      <dgm:t>
        <a:bodyPr/>
        <a:lstStyle/>
        <a:p>
          <a:endParaRPr lang="ru-RU"/>
        </a:p>
      </dgm:t>
    </dgm:pt>
    <dgm:pt modelId="{2A695D83-BB10-4179-BFA2-D2FEB6409618}" type="sibTrans" cxnId="{04D5DC67-0ABF-4A40-8A7A-2A616A02648E}">
      <dgm:prSet/>
      <dgm:spPr/>
      <dgm:t>
        <a:bodyPr/>
        <a:lstStyle/>
        <a:p>
          <a:endParaRPr lang="ru-RU"/>
        </a:p>
      </dgm:t>
    </dgm:pt>
    <dgm:pt modelId="{6300C1BA-E692-4210-92E4-6B1F7BCADC6D}">
      <dgm:prSet custT="1"/>
      <dgm:spPr/>
      <dgm:t>
        <a:bodyPr/>
        <a:lstStyle/>
        <a:p>
          <a:pPr algn="r"/>
          <a:r>
            <a:rPr lang="ru-RU" sz="2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боятся совершать покупки через интернет</a:t>
          </a:r>
          <a:endParaRPr lang="ru-RU" sz="2600" dirty="0"/>
        </a:p>
      </dgm:t>
    </dgm:pt>
    <dgm:pt modelId="{E3E08D03-55C1-493E-83F2-BE81639E6A38}" type="parTrans" cxnId="{48FFD966-88E6-4FC1-911A-05617ED88F7D}">
      <dgm:prSet/>
      <dgm:spPr/>
      <dgm:t>
        <a:bodyPr/>
        <a:lstStyle/>
        <a:p>
          <a:endParaRPr lang="ru-RU"/>
        </a:p>
      </dgm:t>
    </dgm:pt>
    <dgm:pt modelId="{3AA6D11A-C919-4A80-95EC-30AACFA424AE}" type="sibTrans" cxnId="{48FFD966-88E6-4FC1-911A-05617ED88F7D}">
      <dgm:prSet/>
      <dgm:spPr/>
      <dgm:t>
        <a:bodyPr/>
        <a:lstStyle/>
        <a:p>
          <a:endParaRPr lang="ru-RU"/>
        </a:p>
      </dgm:t>
    </dgm:pt>
    <dgm:pt modelId="{D6D47F69-B8B7-4EF3-AA86-0A73E080521F}" type="pres">
      <dgm:prSet presAssocID="{330474FA-5F45-498D-A175-CF90C909E5A4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87889BD-61D4-465F-B7A1-35120C3538B3}" type="pres">
      <dgm:prSet presAssocID="{9ED90209-7C1A-43C5-8B83-4B5C3342EE08}" presName="posSpace" presStyleCnt="0"/>
      <dgm:spPr/>
    </dgm:pt>
    <dgm:pt modelId="{FFB0398C-98EE-4625-9112-C3AF938A5AA9}" type="pres">
      <dgm:prSet presAssocID="{9ED90209-7C1A-43C5-8B83-4B5C3342EE08}" presName="vertFlow" presStyleCnt="0"/>
      <dgm:spPr/>
    </dgm:pt>
    <dgm:pt modelId="{CA11234D-1134-4158-ADEE-DC84C3010968}" type="pres">
      <dgm:prSet presAssocID="{9ED90209-7C1A-43C5-8B83-4B5C3342EE08}" presName="topSpace" presStyleCnt="0"/>
      <dgm:spPr/>
    </dgm:pt>
    <dgm:pt modelId="{750D1760-4FD4-4593-84C6-AE3DBE589A08}" type="pres">
      <dgm:prSet presAssocID="{9ED90209-7C1A-43C5-8B83-4B5C3342EE08}" presName="firstComp" presStyleCnt="0"/>
      <dgm:spPr/>
    </dgm:pt>
    <dgm:pt modelId="{F36FBC76-1455-4FE5-83B7-2A56688B26A5}" type="pres">
      <dgm:prSet presAssocID="{9ED90209-7C1A-43C5-8B83-4B5C3342EE08}" presName="firstChild" presStyleLbl="bgAccFollowNode1" presStyleIdx="0" presStyleCnt="3" custScaleX="116884" custScaleY="204836"/>
      <dgm:spPr/>
      <dgm:t>
        <a:bodyPr/>
        <a:lstStyle/>
        <a:p>
          <a:endParaRPr lang="ru-RU"/>
        </a:p>
      </dgm:t>
    </dgm:pt>
    <dgm:pt modelId="{61D2EB86-42B7-4CFD-9E86-A866CF25962E}" type="pres">
      <dgm:prSet presAssocID="{9ED90209-7C1A-43C5-8B83-4B5C3342EE08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72C46-B03A-44BB-BB19-15A847C85C74}" type="pres">
      <dgm:prSet presAssocID="{9ED90209-7C1A-43C5-8B83-4B5C3342EE08}" presName="negSpace" presStyleCnt="0"/>
      <dgm:spPr/>
    </dgm:pt>
    <dgm:pt modelId="{2311CF98-26A7-4549-901E-E8C65460EC9C}" type="pres">
      <dgm:prSet presAssocID="{9ED90209-7C1A-43C5-8B83-4B5C3342EE08}" presName="circle" presStyleLbl="node1" presStyleIdx="0" presStyleCnt="3"/>
      <dgm:spPr/>
      <dgm:t>
        <a:bodyPr/>
        <a:lstStyle/>
        <a:p>
          <a:endParaRPr lang="ru-RU"/>
        </a:p>
      </dgm:t>
    </dgm:pt>
    <dgm:pt modelId="{CA0534BB-B0F4-46EA-BCFB-D287F1947328}" type="pres">
      <dgm:prSet presAssocID="{3DF93FB1-EE0D-4325-A429-1DD0C13FEA7E}" presName="transSpace" presStyleCnt="0"/>
      <dgm:spPr/>
    </dgm:pt>
    <dgm:pt modelId="{6925B724-A8B3-457E-95BB-296AD7F736D5}" type="pres">
      <dgm:prSet presAssocID="{8F4D8160-D712-4CCB-B093-255E597F9BD9}" presName="posSpace" presStyleCnt="0"/>
      <dgm:spPr/>
    </dgm:pt>
    <dgm:pt modelId="{B0B9FA1F-7986-4BBF-A5E7-4B8ED100E271}" type="pres">
      <dgm:prSet presAssocID="{8F4D8160-D712-4CCB-B093-255E597F9BD9}" presName="vertFlow" presStyleCnt="0"/>
      <dgm:spPr/>
    </dgm:pt>
    <dgm:pt modelId="{101A43C3-DFBF-40A9-97D1-E43DABAB00EA}" type="pres">
      <dgm:prSet presAssocID="{8F4D8160-D712-4CCB-B093-255E597F9BD9}" presName="topSpace" presStyleCnt="0"/>
      <dgm:spPr/>
    </dgm:pt>
    <dgm:pt modelId="{DB4C102B-58DC-4451-A94F-BAA5EABCFF82}" type="pres">
      <dgm:prSet presAssocID="{8F4D8160-D712-4CCB-B093-255E597F9BD9}" presName="firstComp" presStyleCnt="0"/>
      <dgm:spPr/>
    </dgm:pt>
    <dgm:pt modelId="{42D16313-7B3F-46B9-B47F-BAA53B83B537}" type="pres">
      <dgm:prSet presAssocID="{8F4D8160-D712-4CCB-B093-255E597F9BD9}" presName="firstChild" presStyleLbl="bgAccFollowNode1" presStyleIdx="1" presStyleCnt="3" custScaleX="115106" custScaleY="202348" custLinFactNeighborX="-13811" custLinFactNeighborY="-1979"/>
      <dgm:spPr/>
      <dgm:t>
        <a:bodyPr/>
        <a:lstStyle/>
        <a:p>
          <a:endParaRPr lang="ru-RU"/>
        </a:p>
      </dgm:t>
    </dgm:pt>
    <dgm:pt modelId="{99866749-3A3F-408D-AF3B-35D19309F7F8}" type="pres">
      <dgm:prSet presAssocID="{8F4D8160-D712-4CCB-B093-255E597F9BD9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C399D2-F7B4-41C5-B990-08635652DF8C}" type="pres">
      <dgm:prSet presAssocID="{8F4D8160-D712-4CCB-B093-255E597F9BD9}" presName="negSpace" presStyleCnt="0"/>
      <dgm:spPr/>
    </dgm:pt>
    <dgm:pt modelId="{0337AADA-A561-4C1A-968C-B16FF6BA578E}" type="pres">
      <dgm:prSet presAssocID="{8F4D8160-D712-4CCB-B093-255E597F9BD9}" presName="circle" presStyleLbl="node1" presStyleIdx="1" presStyleCnt="3" custLinFactNeighborX="-37905" custLinFactNeighborY="3218"/>
      <dgm:spPr/>
      <dgm:t>
        <a:bodyPr/>
        <a:lstStyle/>
        <a:p>
          <a:endParaRPr lang="ru-RU"/>
        </a:p>
      </dgm:t>
    </dgm:pt>
    <dgm:pt modelId="{2852DDA4-B85A-4445-AD58-ADD1264D7DC2}" type="pres">
      <dgm:prSet presAssocID="{11D3A94B-A4C9-4E9A-9C97-7E982F1EA56B}" presName="transSpace" presStyleCnt="0"/>
      <dgm:spPr/>
    </dgm:pt>
    <dgm:pt modelId="{CFBFDB57-2E64-49A7-BB30-F272D7AE9439}" type="pres">
      <dgm:prSet presAssocID="{C1AAE96B-B584-4F19-9AA9-1981383F1889}" presName="posSpace" presStyleCnt="0"/>
      <dgm:spPr/>
    </dgm:pt>
    <dgm:pt modelId="{E05AEF50-3143-4181-9300-8FDFF91CDCDB}" type="pres">
      <dgm:prSet presAssocID="{C1AAE96B-B584-4F19-9AA9-1981383F1889}" presName="vertFlow" presStyleCnt="0"/>
      <dgm:spPr/>
    </dgm:pt>
    <dgm:pt modelId="{B1EEC25A-9FDC-4C43-89E2-A6616B7B4A54}" type="pres">
      <dgm:prSet presAssocID="{C1AAE96B-B584-4F19-9AA9-1981383F1889}" presName="topSpace" presStyleCnt="0"/>
      <dgm:spPr/>
    </dgm:pt>
    <dgm:pt modelId="{4C888F8C-CCCB-4B7A-A31C-4E3604683B92}" type="pres">
      <dgm:prSet presAssocID="{C1AAE96B-B584-4F19-9AA9-1981383F1889}" presName="firstComp" presStyleCnt="0"/>
      <dgm:spPr/>
    </dgm:pt>
    <dgm:pt modelId="{B4660A20-2DFF-4206-AB18-7484821FD9B8}" type="pres">
      <dgm:prSet presAssocID="{C1AAE96B-B584-4F19-9AA9-1981383F1889}" presName="firstChild" presStyleLbl="bgAccFollowNode1" presStyleIdx="2" presStyleCnt="3" custScaleX="109054" custScaleY="204894" custLinFactNeighborX="-34260" custLinFactNeighborY="-6475"/>
      <dgm:spPr/>
      <dgm:t>
        <a:bodyPr/>
        <a:lstStyle/>
        <a:p>
          <a:endParaRPr lang="ru-RU"/>
        </a:p>
      </dgm:t>
    </dgm:pt>
    <dgm:pt modelId="{ADD20897-74CC-438B-8F44-A0DA9EF4E642}" type="pres">
      <dgm:prSet presAssocID="{C1AAE96B-B584-4F19-9AA9-1981383F1889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FF2C95-CA62-40E4-B22C-A2D702616E4E}" type="pres">
      <dgm:prSet presAssocID="{C1AAE96B-B584-4F19-9AA9-1981383F1889}" presName="negSpace" presStyleCnt="0"/>
      <dgm:spPr/>
    </dgm:pt>
    <dgm:pt modelId="{C3AE5A39-D82A-4E4C-ABFC-DCFEFE2DBF21}" type="pres">
      <dgm:prSet presAssocID="{C1AAE96B-B584-4F19-9AA9-1981383F1889}" presName="circle" presStyleLbl="node1" presStyleIdx="2" presStyleCnt="3" custLinFactNeighborX="-24899" custLinFactNeighborY="2110"/>
      <dgm:spPr/>
      <dgm:t>
        <a:bodyPr/>
        <a:lstStyle/>
        <a:p>
          <a:endParaRPr lang="ru-RU"/>
        </a:p>
      </dgm:t>
    </dgm:pt>
  </dgm:ptLst>
  <dgm:cxnLst>
    <dgm:cxn modelId="{17F02F87-BD07-454E-ADCE-C23E9CAAAA1D}" type="presOf" srcId="{6300C1BA-E692-4210-92E4-6B1F7BCADC6D}" destId="{B4660A20-2DFF-4206-AB18-7484821FD9B8}" srcOrd="0" destOrd="0" presId="urn:microsoft.com/office/officeart/2005/8/layout/hList9"/>
    <dgm:cxn modelId="{2BAC73BD-93DE-4C52-BAED-EFFB7C032DDA}" srcId="{330474FA-5F45-498D-A175-CF90C909E5A4}" destId="{9ED90209-7C1A-43C5-8B83-4B5C3342EE08}" srcOrd="0" destOrd="0" parTransId="{F61B0A7D-76FF-4B09-ACCD-3E8F7B8D9E10}" sibTransId="{3DF93FB1-EE0D-4325-A429-1DD0C13FEA7E}"/>
    <dgm:cxn modelId="{9EC1A1DB-867A-4698-A546-A1C23A08F094}" type="presOf" srcId="{95D96DC1-97FF-422B-8648-1C468AE8627A}" destId="{61D2EB86-42B7-4CFD-9E86-A866CF25962E}" srcOrd="1" destOrd="0" presId="urn:microsoft.com/office/officeart/2005/8/layout/hList9"/>
    <dgm:cxn modelId="{A35F3862-0BC1-486B-971C-D251C900D752}" srcId="{330474FA-5F45-498D-A175-CF90C909E5A4}" destId="{8F4D8160-D712-4CCB-B093-255E597F9BD9}" srcOrd="1" destOrd="0" parTransId="{C29A1613-1752-457A-A163-1047DA3B654E}" sibTransId="{11D3A94B-A4C9-4E9A-9C97-7E982F1EA56B}"/>
    <dgm:cxn modelId="{04D5DC67-0ABF-4A40-8A7A-2A616A02648E}" srcId="{8F4D8160-D712-4CCB-B093-255E597F9BD9}" destId="{565673A6-D173-4983-B37A-8F8639D090CF}" srcOrd="0" destOrd="0" parTransId="{BA3F5C1F-E47C-4780-B903-78BF31B7EF51}" sibTransId="{2A695D83-BB10-4179-BFA2-D2FEB6409618}"/>
    <dgm:cxn modelId="{C24242B9-9A60-4246-9E2F-B7191DB14F81}" srcId="{330474FA-5F45-498D-A175-CF90C909E5A4}" destId="{C1AAE96B-B584-4F19-9AA9-1981383F1889}" srcOrd="2" destOrd="0" parTransId="{79E065AC-AFAA-41D8-BF38-EDEB4A1EC112}" sibTransId="{6915BB61-3D4C-4D57-843F-7009DD92083C}"/>
    <dgm:cxn modelId="{E647E48A-4A17-4718-8E6C-C7DA2B342668}" type="presOf" srcId="{565673A6-D173-4983-B37A-8F8639D090CF}" destId="{99866749-3A3F-408D-AF3B-35D19309F7F8}" srcOrd="1" destOrd="0" presId="urn:microsoft.com/office/officeart/2005/8/layout/hList9"/>
    <dgm:cxn modelId="{86099390-5FF4-417E-8825-A5EB9BB3C91D}" type="presOf" srcId="{6300C1BA-E692-4210-92E4-6B1F7BCADC6D}" destId="{ADD20897-74CC-438B-8F44-A0DA9EF4E642}" srcOrd="1" destOrd="0" presId="urn:microsoft.com/office/officeart/2005/8/layout/hList9"/>
    <dgm:cxn modelId="{CF356118-BBB7-4A91-B566-634F6BA1B127}" type="presOf" srcId="{95D96DC1-97FF-422B-8648-1C468AE8627A}" destId="{F36FBC76-1455-4FE5-83B7-2A56688B26A5}" srcOrd="0" destOrd="0" presId="urn:microsoft.com/office/officeart/2005/8/layout/hList9"/>
    <dgm:cxn modelId="{784D2B9E-1544-4BBC-A376-CB31D4BBD5CA}" type="presOf" srcId="{C1AAE96B-B584-4F19-9AA9-1981383F1889}" destId="{C3AE5A39-D82A-4E4C-ABFC-DCFEFE2DBF21}" srcOrd="0" destOrd="0" presId="urn:microsoft.com/office/officeart/2005/8/layout/hList9"/>
    <dgm:cxn modelId="{7756691A-A1DB-47A6-B306-D48442E57B7D}" type="presOf" srcId="{9ED90209-7C1A-43C5-8B83-4B5C3342EE08}" destId="{2311CF98-26A7-4549-901E-E8C65460EC9C}" srcOrd="0" destOrd="0" presId="urn:microsoft.com/office/officeart/2005/8/layout/hList9"/>
    <dgm:cxn modelId="{48FFD966-88E6-4FC1-911A-05617ED88F7D}" srcId="{C1AAE96B-B584-4F19-9AA9-1981383F1889}" destId="{6300C1BA-E692-4210-92E4-6B1F7BCADC6D}" srcOrd="0" destOrd="0" parTransId="{E3E08D03-55C1-493E-83F2-BE81639E6A38}" sibTransId="{3AA6D11A-C919-4A80-95EC-30AACFA424AE}"/>
    <dgm:cxn modelId="{26C7140C-3D4A-4093-9A85-A68F0770EF0D}" type="presOf" srcId="{565673A6-D173-4983-B37A-8F8639D090CF}" destId="{42D16313-7B3F-46B9-B47F-BAA53B83B537}" srcOrd="0" destOrd="0" presId="urn:microsoft.com/office/officeart/2005/8/layout/hList9"/>
    <dgm:cxn modelId="{919EA827-D5D5-4C95-8D5D-C5E2BFD2F78D}" type="presOf" srcId="{330474FA-5F45-498D-A175-CF90C909E5A4}" destId="{D6D47F69-B8B7-4EF3-AA86-0A73E080521F}" srcOrd="0" destOrd="0" presId="urn:microsoft.com/office/officeart/2005/8/layout/hList9"/>
    <dgm:cxn modelId="{BDD806B7-A285-4F0F-BEA0-13608A620CC0}" type="presOf" srcId="{8F4D8160-D712-4CCB-B093-255E597F9BD9}" destId="{0337AADA-A561-4C1A-968C-B16FF6BA578E}" srcOrd="0" destOrd="0" presId="urn:microsoft.com/office/officeart/2005/8/layout/hList9"/>
    <dgm:cxn modelId="{5ED0C893-40E0-49CE-A874-88380EB03CD5}" srcId="{9ED90209-7C1A-43C5-8B83-4B5C3342EE08}" destId="{95D96DC1-97FF-422B-8648-1C468AE8627A}" srcOrd="0" destOrd="0" parTransId="{5B1CD072-FF76-4876-B6F2-6943BFF1685C}" sibTransId="{A5B09723-F78B-4CB0-A50B-92C43F6931F9}"/>
    <dgm:cxn modelId="{B8F706CB-94A5-4579-9DEA-D8DD327FE216}" type="presParOf" srcId="{D6D47F69-B8B7-4EF3-AA86-0A73E080521F}" destId="{087889BD-61D4-465F-B7A1-35120C3538B3}" srcOrd="0" destOrd="0" presId="urn:microsoft.com/office/officeart/2005/8/layout/hList9"/>
    <dgm:cxn modelId="{A961C8CA-B749-4393-B0C8-8169A6F987BF}" type="presParOf" srcId="{D6D47F69-B8B7-4EF3-AA86-0A73E080521F}" destId="{FFB0398C-98EE-4625-9112-C3AF938A5AA9}" srcOrd="1" destOrd="0" presId="urn:microsoft.com/office/officeart/2005/8/layout/hList9"/>
    <dgm:cxn modelId="{B2A7C0E3-1881-4F88-AE15-C61A51D30158}" type="presParOf" srcId="{FFB0398C-98EE-4625-9112-C3AF938A5AA9}" destId="{CA11234D-1134-4158-ADEE-DC84C3010968}" srcOrd="0" destOrd="0" presId="urn:microsoft.com/office/officeart/2005/8/layout/hList9"/>
    <dgm:cxn modelId="{E5CBE999-2140-4844-960F-C61443B818BA}" type="presParOf" srcId="{FFB0398C-98EE-4625-9112-C3AF938A5AA9}" destId="{750D1760-4FD4-4593-84C6-AE3DBE589A08}" srcOrd="1" destOrd="0" presId="urn:microsoft.com/office/officeart/2005/8/layout/hList9"/>
    <dgm:cxn modelId="{BF736B83-ABEC-400A-8315-C19DB32973E5}" type="presParOf" srcId="{750D1760-4FD4-4593-84C6-AE3DBE589A08}" destId="{F36FBC76-1455-4FE5-83B7-2A56688B26A5}" srcOrd="0" destOrd="0" presId="urn:microsoft.com/office/officeart/2005/8/layout/hList9"/>
    <dgm:cxn modelId="{E9D59186-844D-45B1-A56E-A149F63146F3}" type="presParOf" srcId="{750D1760-4FD4-4593-84C6-AE3DBE589A08}" destId="{61D2EB86-42B7-4CFD-9E86-A866CF25962E}" srcOrd="1" destOrd="0" presId="urn:microsoft.com/office/officeart/2005/8/layout/hList9"/>
    <dgm:cxn modelId="{3BC1A722-6CE8-44A7-97A7-2FB0F2ECAE77}" type="presParOf" srcId="{D6D47F69-B8B7-4EF3-AA86-0A73E080521F}" destId="{D9272C46-B03A-44BB-BB19-15A847C85C74}" srcOrd="2" destOrd="0" presId="urn:microsoft.com/office/officeart/2005/8/layout/hList9"/>
    <dgm:cxn modelId="{3382DFEB-6A14-49AB-AF17-BD7ACA0C2730}" type="presParOf" srcId="{D6D47F69-B8B7-4EF3-AA86-0A73E080521F}" destId="{2311CF98-26A7-4549-901E-E8C65460EC9C}" srcOrd="3" destOrd="0" presId="urn:microsoft.com/office/officeart/2005/8/layout/hList9"/>
    <dgm:cxn modelId="{AF818F26-BB30-455E-842D-BDB9C1513614}" type="presParOf" srcId="{D6D47F69-B8B7-4EF3-AA86-0A73E080521F}" destId="{CA0534BB-B0F4-46EA-BCFB-D287F1947328}" srcOrd="4" destOrd="0" presId="urn:microsoft.com/office/officeart/2005/8/layout/hList9"/>
    <dgm:cxn modelId="{269894D7-3C96-4633-A845-8543DB789164}" type="presParOf" srcId="{D6D47F69-B8B7-4EF3-AA86-0A73E080521F}" destId="{6925B724-A8B3-457E-95BB-296AD7F736D5}" srcOrd="5" destOrd="0" presId="urn:microsoft.com/office/officeart/2005/8/layout/hList9"/>
    <dgm:cxn modelId="{0C667EC4-2D15-4DA4-B7D6-D93C27C498AB}" type="presParOf" srcId="{D6D47F69-B8B7-4EF3-AA86-0A73E080521F}" destId="{B0B9FA1F-7986-4BBF-A5E7-4B8ED100E271}" srcOrd="6" destOrd="0" presId="urn:microsoft.com/office/officeart/2005/8/layout/hList9"/>
    <dgm:cxn modelId="{E5A97D85-22F9-4FA1-B9A5-6359AE7EF3B2}" type="presParOf" srcId="{B0B9FA1F-7986-4BBF-A5E7-4B8ED100E271}" destId="{101A43C3-DFBF-40A9-97D1-E43DABAB00EA}" srcOrd="0" destOrd="0" presId="urn:microsoft.com/office/officeart/2005/8/layout/hList9"/>
    <dgm:cxn modelId="{3FDDEB74-146D-40DE-B097-2F33C3DC6476}" type="presParOf" srcId="{B0B9FA1F-7986-4BBF-A5E7-4B8ED100E271}" destId="{DB4C102B-58DC-4451-A94F-BAA5EABCFF82}" srcOrd="1" destOrd="0" presId="urn:microsoft.com/office/officeart/2005/8/layout/hList9"/>
    <dgm:cxn modelId="{FECE0AE5-4EA8-4D21-9DFD-B62C0A56FB3F}" type="presParOf" srcId="{DB4C102B-58DC-4451-A94F-BAA5EABCFF82}" destId="{42D16313-7B3F-46B9-B47F-BAA53B83B537}" srcOrd="0" destOrd="0" presId="urn:microsoft.com/office/officeart/2005/8/layout/hList9"/>
    <dgm:cxn modelId="{C78F6A14-A2B2-4BD8-8152-C227BBEFDBF7}" type="presParOf" srcId="{DB4C102B-58DC-4451-A94F-BAA5EABCFF82}" destId="{99866749-3A3F-408D-AF3B-35D19309F7F8}" srcOrd="1" destOrd="0" presId="urn:microsoft.com/office/officeart/2005/8/layout/hList9"/>
    <dgm:cxn modelId="{81F3E66A-67AA-42D2-9066-CDFC83F76D28}" type="presParOf" srcId="{D6D47F69-B8B7-4EF3-AA86-0A73E080521F}" destId="{64C399D2-F7B4-41C5-B990-08635652DF8C}" srcOrd="7" destOrd="0" presId="urn:microsoft.com/office/officeart/2005/8/layout/hList9"/>
    <dgm:cxn modelId="{33645866-D995-4518-BC47-60A3BF8AAA06}" type="presParOf" srcId="{D6D47F69-B8B7-4EF3-AA86-0A73E080521F}" destId="{0337AADA-A561-4C1A-968C-B16FF6BA578E}" srcOrd="8" destOrd="0" presId="urn:microsoft.com/office/officeart/2005/8/layout/hList9"/>
    <dgm:cxn modelId="{38CB9A0A-238E-418D-BFB5-8B05E7773AE0}" type="presParOf" srcId="{D6D47F69-B8B7-4EF3-AA86-0A73E080521F}" destId="{2852DDA4-B85A-4445-AD58-ADD1264D7DC2}" srcOrd="9" destOrd="0" presId="urn:microsoft.com/office/officeart/2005/8/layout/hList9"/>
    <dgm:cxn modelId="{4F2DB263-69CA-4B26-974D-6C1400BF766A}" type="presParOf" srcId="{D6D47F69-B8B7-4EF3-AA86-0A73E080521F}" destId="{CFBFDB57-2E64-49A7-BB30-F272D7AE9439}" srcOrd="10" destOrd="0" presId="urn:microsoft.com/office/officeart/2005/8/layout/hList9"/>
    <dgm:cxn modelId="{02F40542-CB03-4B35-9178-3FDF2BB2F3F6}" type="presParOf" srcId="{D6D47F69-B8B7-4EF3-AA86-0A73E080521F}" destId="{E05AEF50-3143-4181-9300-8FDFF91CDCDB}" srcOrd="11" destOrd="0" presId="urn:microsoft.com/office/officeart/2005/8/layout/hList9"/>
    <dgm:cxn modelId="{0D991807-B201-4A96-AF1A-F66E5117917F}" type="presParOf" srcId="{E05AEF50-3143-4181-9300-8FDFF91CDCDB}" destId="{B1EEC25A-9FDC-4C43-89E2-A6616B7B4A54}" srcOrd="0" destOrd="0" presId="urn:microsoft.com/office/officeart/2005/8/layout/hList9"/>
    <dgm:cxn modelId="{ACF3D7D5-D460-4CF1-932F-1CEADAAC3C4B}" type="presParOf" srcId="{E05AEF50-3143-4181-9300-8FDFF91CDCDB}" destId="{4C888F8C-CCCB-4B7A-A31C-4E3604683B92}" srcOrd="1" destOrd="0" presId="urn:microsoft.com/office/officeart/2005/8/layout/hList9"/>
    <dgm:cxn modelId="{D1E6DC9B-7CD8-4DBE-B08F-28266E35487C}" type="presParOf" srcId="{4C888F8C-CCCB-4B7A-A31C-4E3604683B92}" destId="{B4660A20-2DFF-4206-AB18-7484821FD9B8}" srcOrd="0" destOrd="0" presId="urn:microsoft.com/office/officeart/2005/8/layout/hList9"/>
    <dgm:cxn modelId="{E6C8F88B-EA0B-49AE-9829-DEA496A82A34}" type="presParOf" srcId="{4C888F8C-CCCB-4B7A-A31C-4E3604683B92}" destId="{ADD20897-74CC-438B-8F44-A0DA9EF4E642}" srcOrd="1" destOrd="0" presId="urn:microsoft.com/office/officeart/2005/8/layout/hList9"/>
    <dgm:cxn modelId="{891ED2EA-7984-4BB7-9D82-0840FE09947E}" type="presParOf" srcId="{D6D47F69-B8B7-4EF3-AA86-0A73E080521F}" destId="{BDFF2C95-CA62-40E4-B22C-A2D702616E4E}" srcOrd="12" destOrd="0" presId="urn:microsoft.com/office/officeart/2005/8/layout/hList9"/>
    <dgm:cxn modelId="{F49C1C90-59A3-46A7-AA65-95CCDCC0281B}" type="presParOf" srcId="{D6D47F69-B8B7-4EF3-AA86-0A73E080521F}" destId="{C3AE5A39-D82A-4E4C-ABFC-DCFEFE2DBF21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C6F373-299F-4A53-AA77-E5D845C91C1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FE03B3-4709-45C9-BADB-4413B3C4759A}">
      <dgm:prSet/>
      <dgm:spPr/>
      <dgm:t>
        <a:bodyPr/>
        <a:lstStyle/>
        <a:p>
          <a:endParaRPr lang="ru-RU" dirty="0"/>
        </a:p>
      </dgm:t>
    </dgm:pt>
    <dgm:pt modelId="{62AE4A08-3FAF-491B-9342-052B1A239555}" type="parTrans" cxnId="{DFC35D3D-EBB3-4B27-89B5-0F2DAE113245}">
      <dgm:prSet/>
      <dgm:spPr/>
      <dgm:t>
        <a:bodyPr/>
        <a:lstStyle/>
        <a:p>
          <a:endParaRPr lang="ru-RU"/>
        </a:p>
      </dgm:t>
    </dgm:pt>
    <dgm:pt modelId="{3B361C10-5093-4946-957F-784DC9520EA0}" type="sibTrans" cxnId="{DFC35D3D-EBB3-4B27-89B5-0F2DAE113245}">
      <dgm:prSet/>
      <dgm:spPr/>
      <dgm:t>
        <a:bodyPr/>
        <a:lstStyle/>
        <a:p>
          <a:endParaRPr lang="ru-RU"/>
        </a:p>
      </dgm:t>
    </dgm:pt>
    <dgm:pt modelId="{37B05405-CC0A-485A-974A-9F70F5FBC0BC}">
      <dgm:prSet/>
      <dgm:spPr/>
      <dgm:t>
        <a:bodyPr/>
        <a:lstStyle/>
        <a:p>
          <a:endParaRPr lang="ru-RU" dirty="0"/>
        </a:p>
      </dgm:t>
    </dgm:pt>
    <dgm:pt modelId="{7E2667FA-4A61-434E-B5CC-1894427D2183}" type="parTrans" cxnId="{45047511-D097-4EC6-87B3-138A1BD25553}">
      <dgm:prSet/>
      <dgm:spPr/>
      <dgm:t>
        <a:bodyPr/>
        <a:lstStyle/>
        <a:p>
          <a:endParaRPr lang="ru-RU"/>
        </a:p>
      </dgm:t>
    </dgm:pt>
    <dgm:pt modelId="{B776EA6F-D4F6-4B17-A6F2-144E985B494E}" type="sibTrans" cxnId="{45047511-D097-4EC6-87B3-138A1BD25553}">
      <dgm:prSet/>
      <dgm:spPr/>
      <dgm:t>
        <a:bodyPr/>
        <a:lstStyle/>
        <a:p>
          <a:endParaRPr lang="ru-RU"/>
        </a:p>
      </dgm:t>
    </dgm:pt>
    <dgm:pt modelId="{5BB6AAEE-317A-4C96-AC10-39F5A0AC3807}">
      <dgm:prSet/>
      <dgm:spPr/>
      <dgm:t>
        <a:bodyPr/>
        <a:lstStyle/>
        <a:p>
          <a:r>
            <a:rPr lang="ru-RU" b="1" dirty="0" smtClean="0">
              <a:solidFill>
                <a:srgbClr val="2480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Arial" charset="0"/>
              <a:cs typeface="Arial" panose="020B0604020202020204" pitchFamily="34" charset="0"/>
            </a:rPr>
            <a:t>по запросу инициативных жителей пожилого возраста</a:t>
          </a:r>
          <a:endParaRPr lang="ru-RU" b="1" dirty="0">
            <a:solidFill>
              <a:srgbClr val="24803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2CA7465-718F-498A-AA30-30BDB10F143D}" type="parTrans" cxnId="{C8B78BF6-35F6-4E75-A04C-27A075281271}">
      <dgm:prSet/>
      <dgm:spPr/>
      <dgm:t>
        <a:bodyPr/>
        <a:lstStyle/>
        <a:p>
          <a:endParaRPr lang="ru-RU"/>
        </a:p>
      </dgm:t>
    </dgm:pt>
    <dgm:pt modelId="{C7F9E2BF-15EC-4759-9281-09219074B34D}" type="sibTrans" cxnId="{C8B78BF6-35F6-4E75-A04C-27A075281271}">
      <dgm:prSet/>
      <dgm:spPr/>
      <dgm:t>
        <a:bodyPr/>
        <a:lstStyle/>
        <a:p>
          <a:endParaRPr lang="ru-RU"/>
        </a:p>
      </dgm:t>
    </dgm:pt>
    <dgm:pt modelId="{221DB43B-BD0C-4805-9105-2F0F7E7CA4F8}">
      <dgm:prSet/>
      <dgm:spPr/>
      <dgm:t>
        <a:bodyPr/>
        <a:lstStyle/>
        <a:p>
          <a:r>
            <a:rPr lang="ru-RU" b="1" dirty="0" smtClean="0">
              <a:solidFill>
                <a:srgbClr val="2480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не проводились в Звёздном</a:t>
          </a:r>
          <a:endParaRPr lang="ru-RU" b="1" dirty="0">
            <a:solidFill>
              <a:srgbClr val="24803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8700903-0895-4D40-BF88-88B2021EBCF0}" type="parTrans" cxnId="{7AC82BC9-8624-42E0-8D8D-F727BA54CD77}">
      <dgm:prSet/>
      <dgm:spPr/>
      <dgm:t>
        <a:bodyPr/>
        <a:lstStyle/>
        <a:p>
          <a:endParaRPr lang="ru-RU"/>
        </a:p>
      </dgm:t>
    </dgm:pt>
    <dgm:pt modelId="{1B8FD8F8-9434-49C7-BC19-B18EA53427DE}" type="sibTrans" cxnId="{7AC82BC9-8624-42E0-8D8D-F727BA54CD77}">
      <dgm:prSet/>
      <dgm:spPr/>
      <dgm:t>
        <a:bodyPr/>
        <a:lstStyle/>
        <a:p>
          <a:endParaRPr lang="ru-RU"/>
        </a:p>
      </dgm:t>
    </dgm:pt>
    <dgm:pt modelId="{D67AC989-74B3-4020-B984-07C1BA807A59}" type="pres">
      <dgm:prSet presAssocID="{A2C6F373-299F-4A53-AA77-E5D845C91C1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9FC5CC-ACF8-43C5-B0A8-DE6CDB219BD5}" type="pres">
      <dgm:prSet presAssocID="{5EFE03B3-4709-45C9-BADB-4413B3C4759A}" presName="composite" presStyleCnt="0"/>
      <dgm:spPr/>
    </dgm:pt>
    <dgm:pt modelId="{DAF72B04-749B-402D-A927-C4BA8841B289}" type="pres">
      <dgm:prSet presAssocID="{5EFE03B3-4709-45C9-BADB-4413B3C4759A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E97179-A6B8-430A-96FF-A1F7E6841711}" type="pres">
      <dgm:prSet presAssocID="{5EFE03B3-4709-45C9-BADB-4413B3C4759A}" presName="descendantText" presStyleLbl="alignAcc1" presStyleIdx="0" presStyleCnt="2" custLinFactNeighborX="0" custLinFactNeighborY="-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1F7C12-F0D9-4BC3-A2C5-F6ADA6D5E060}" type="pres">
      <dgm:prSet presAssocID="{3B361C10-5093-4946-957F-784DC9520EA0}" presName="sp" presStyleCnt="0"/>
      <dgm:spPr/>
    </dgm:pt>
    <dgm:pt modelId="{C7085417-36D6-425A-B81D-551A2EBC7D9D}" type="pres">
      <dgm:prSet presAssocID="{37B05405-CC0A-485A-974A-9F70F5FBC0BC}" presName="composite" presStyleCnt="0"/>
      <dgm:spPr/>
    </dgm:pt>
    <dgm:pt modelId="{16B0CE56-CA00-48FA-B0F8-3C0381FF9AAF}" type="pres">
      <dgm:prSet presAssocID="{37B05405-CC0A-485A-974A-9F70F5FBC0BC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A92B00-AB2A-496D-9E5E-476D03653FFA}" type="pres">
      <dgm:prSet presAssocID="{37B05405-CC0A-485A-974A-9F70F5FBC0BC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C82BC9-8624-42E0-8D8D-F727BA54CD77}" srcId="{37B05405-CC0A-485A-974A-9F70F5FBC0BC}" destId="{221DB43B-BD0C-4805-9105-2F0F7E7CA4F8}" srcOrd="0" destOrd="0" parTransId="{68700903-0895-4D40-BF88-88B2021EBCF0}" sibTransId="{1B8FD8F8-9434-49C7-BC19-B18EA53427DE}"/>
    <dgm:cxn modelId="{DF1A49F7-727B-4499-BD60-F742EF1BB689}" type="presOf" srcId="{221DB43B-BD0C-4805-9105-2F0F7E7CA4F8}" destId="{1EA92B00-AB2A-496D-9E5E-476D03653FFA}" srcOrd="0" destOrd="0" presId="urn:microsoft.com/office/officeart/2005/8/layout/chevron2"/>
    <dgm:cxn modelId="{ADA0456F-8275-47E9-8BA2-034646B6AD59}" type="presOf" srcId="{5EFE03B3-4709-45C9-BADB-4413B3C4759A}" destId="{DAF72B04-749B-402D-A927-C4BA8841B289}" srcOrd="0" destOrd="0" presId="urn:microsoft.com/office/officeart/2005/8/layout/chevron2"/>
    <dgm:cxn modelId="{C8B78BF6-35F6-4E75-A04C-27A075281271}" srcId="{5EFE03B3-4709-45C9-BADB-4413B3C4759A}" destId="{5BB6AAEE-317A-4C96-AC10-39F5A0AC3807}" srcOrd="0" destOrd="0" parTransId="{C2CA7465-718F-498A-AA30-30BDB10F143D}" sibTransId="{C7F9E2BF-15EC-4759-9281-09219074B34D}"/>
    <dgm:cxn modelId="{FB8D4E3E-27A6-4D3D-9F12-468AAFFB2E5B}" type="presOf" srcId="{5BB6AAEE-317A-4C96-AC10-39F5A0AC3807}" destId="{92E97179-A6B8-430A-96FF-A1F7E6841711}" srcOrd="0" destOrd="0" presId="urn:microsoft.com/office/officeart/2005/8/layout/chevron2"/>
    <dgm:cxn modelId="{45047511-D097-4EC6-87B3-138A1BD25553}" srcId="{A2C6F373-299F-4A53-AA77-E5D845C91C13}" destId="{37B05405-CC0A-485A-974A-9F70F5FBC0BC}" srcOrd="1" destOrd="0" parTransId="{7E2667FA-4A61-434E-B5CC-1894427D2183}" sibTransId="{B776EA6F-D4F6-4B17-A6F2-144E985B494E}"/>
    <dgm:cxn modelId="{4D582E6B-DACB-4C20-A198-33B238D585BC}" type="presOf" srcId="{A2C6F373-299F-4A53-AA77-E5D845C91C13}" destId="{D67AC989-74B3-4020-B984-07C1BA807A59}" srcOrd="0" destOrd="0" presId="urn:microsoft.com/office/officeart/2005/8/layout/chevron2"/>
    <dgm:cxn modelId="{FE5AACE0-01B2-43F7-9AD8-38D5B7C1083C}" type="presOf" srcId="{37B05405-CC0A-485A-974A-9F70F5FBC0BC}" destId="{16B0CE56-CA00-48FA-B0F8-3C0381FF9AAF}" srcOrd="0" destOrd="0" presId="urn:microsoft.com/office/officeart/2005/8/layout/chevron2"/>
    <dgm:cxn modelId="{DFC35D3D-EBB3-4B27-89B5-0F2DAE113245}" srcId="{A2C6F373-299F-4A53-AA77-E5D845C91C13}" destId="{5EFE03B3-4709-45C9-BADB-4413B3C4759A}" srcOrd="0" destOrd="0" parTransId="{62AE4A08-3FAF-491B-9342-052B1A239555}" sibTransId="{3B361C10-5093-4946-957F-784DC9520EA0}"/>
    <dgm:cxn modelId="{A96CE838-3B0D-4FD9-8645-C2A31918689A}" type="presParOf" srcId="{D67AC989-74B3-4020-B984-07C1BA807A59}" destId="{F49FC5CC-ACF8-43C5-B0A8-DE6CDB219BD5}" srcOrd="0" destOrd="0" presId="urn:microsoft.com/office/officeart/2005/8/layout/chevron2"/>
    <dgm:cxn modelId="{4850F86E-3AAB-46AB-8C01-F80A8D9647FC}" type="presParOf" srcId="{F49FC5CC-ACF8-43C5-B0A8-DE6CDB219BD5}" destId="{DAF72B04-749B-402D-A927-C4BA8841B289}" srcOrd="0" destOrd="0" presId="urn:microsoft.com/office/officeart/2005/8/layout/chevron2"/>
    <dgm:cxn modelId="{E2BDAE90-1594-4E12-BA22-CB8CF6A9CEEB}" type="presParOf" srcId="{F49FC5CC-ACF8-43C5-B0A8-DE6CDB219BD5}" destId="{92E97179-A6B8-430A-96FF-A1F7E6841711}" srcOrd="1" destOrd="0" presId="urn:microsoft.com/office/officeart/2005/8/layout/chevron2"/>
    <dgm:cxn modelId="{2EDC7CD9-C0E2-4409-8105-9F9CED74881E}" type="presParOf" srcId="{D67AC989-74B3-4020-B984-07C1BA807A59}" destId="{391F7C12-F0D9-4BC3-A2C5-F6ADA6D5E060}" srcOrd="1" destOrd="0" presId="urn:microsoft.com/office/officeart/2005/8/layout/chevron2"/>
    <dgm:cxn modelId="{1AAE82E1-C94E-420D-9461-29DA66E61CA5}" type="presParOf" srcId="{D67AC989-74B3-4020-B984-07C1BA807A59}" destId="{C7085417-36D6-425A-B81D-551A2EBC7D9D}" srcOrd="2" destOrd="0" presId="urn:microsoft.com/office/officeart/2005/8/layout/chevron2"/>
    <dgm:cxn modelId="{54BAF2DE-20FD-410B-A222-947357BFB9D9}" type="presParOf" srcId="{C7085417-36D6-425A-B81D-551A2EBC7D9D}" destId="{16B0CE56-CA00-48FA-B0F8-3C0381FF9AAF}" srcOrd="0" destOrd="0" presId="urn:microsoft.com/office/officeart/2005/8/layout/chevron2"/>
    <dgm:cxn modelId="{FED5171D-6455-4538-BBAD-A1DCC6875D7A}" type="presParOf" srcId="{C7085417-36D6-425A-B81D-551A2EBC7D9D}" destId="{1EA92B00-AB2A-496D-9E5E-476D03653FF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B21160-CC2E-4F60-8199-3EAA996E549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75F38F-A89D-49F1-A7EB-5E60770CA04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СОШ ЗАТО Звёздный (методическая база и волонтеры)</a:t>
          </a:r>
          <a:endParaRPr lang="ru-RU" sz="2400" dirty="0">
            <a:solidFill>
              <a:schemeClr val="bg1"/>
            </a:solidFill>
          </a:endParaRPr>
        </a:p>
      </dgm:t>
    </dgm:pt>
    <dgm:pt modelId="{5BAA4C46-2C37-4A9F-BCF0-AEBFE957F24F}" type="parTrans" cxnId="{82042597-9F6E-4726-B0E0-6259BC25223F}">
      <dgm:prSet/>
      <dgm:spPr/>
      <dgm:t>
        <a:bodyPr/>
        <a:lstStyle/>
        <a:p>
          <a:endParaRPr lang="ru-RU"/>
        </a:p>
      </dgm:t>
    </dgm:pt>
    <dgm:pt modelId="{B60BF3EF-9733-415D-A213-4A531AC05AE7}" type="sibTrans" cxnId="{82042597-9F6E-4726-B0E0-6259BC25223F}">
      <dgm:prSet/>
      <dgm:spPr/>
      <dgm:t>
        <a:bodyPr/>
        <a:lstStyle/>
        <a:p>
          <a:endParaRPr lang="ru-RU"/>
        </a:p>
      </dgm:t>
    </dgm:pt>
    <dgm:pt modelId="{0F3AAFE7-6739-4496-B4A8-A355547752A8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Специалисты банков (консультации)</a:t>
          </a:r>
          <a:endParaRPr lang="ru-RU" sz="2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9AFD6279-120B-4211-A08C-0E4712204E87}" type="parTrans" cxnId="{08926A36-1DA5-4BFC-857E-14C372034286}">
      <dgm:prSet/>
      <dgm:spPr/>
      <dgm:t>
        <a:bodyPr/>
        <a:lstStyle/>
        <a:p>
          <a:endParaRPr lang="ru-RU"/>
        </a:p>
      </dgm:t>
    </dgm:pt>
    <dgm:pt modelId="{E3149B82-CD7A-4E30-8834-1733C92D07D1}" type="sibTrans" cxnId="{08926A36-1DA5-4BFC-857E-14C372034286}">
      <dgm:prSet/>
      <dgm:spPr/>
      <dgm:t>
        <a:bodyPr/>
        <a:lstStyle/>
        <a:p>
          <a:endParaRPr lang="ru-RU"/>
        </a:p>
      </dgm:t>
    </dgm:pt>
    <dgm:pt modelId="{6F5FF3FD-FBC5-42E7-8C4B-3C91ABCFFBFD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Администрация ЗАТО Звёздный (информационная поддержка)</a:t>
          </a:r>
        </a:p>
      </dgm:t>
    </dgm:pt>
    <dgm:pt modelId="{23799C50-DACD-4938-BF75-613AF1008C74}" type="parTrans" cxnId="{03195D18-42D9-4206-96A4-E627179F6782}">
      <dgm:prSet/>
      <dgm:spPr/>
      <dgm:t>
        <a:bodyPr/>
        <a:lstStyle/>
        <a:p>
          <a:endParaRPr lang="ru-RU"/>
        </a:p>
      </dgm:t>
    </dgm:pt>
    <dgm:pt modelId="{140346DD-710F-4B63-A8CF-4034153D6D6F}" type="sibTrans" cxnId="{03195D18-42D9-4206-96A4-E627179F6782}">
      <dgm:prSet/>
      <dgm:spPr/>
      <dgm:t>
        <a:bodyPr/>
        <a:lstStyle/>
        <a:p>
          <a:endParaRPr lang="ru-RU"/>
        </a:p>
      </dgm:t>
    </dgm:pt>
    <dgm:pt modelId="{D5E57DD3-6CFA-4825-8880-878E37F6D1CC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Совет ветеранов (информационная поддержка)</a:t>
          </a:r>
          <a:endParaRPr lang="ru-RU" sz="2400" b="1" i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Arial" charset="0"/>
            <a:cs typeface="Arial" charset="0"/>
          </a:endParaRPr>
        </a:p>
      </dgm:t>
    </dgm:pt>
    <dgm:pt modelId="{D341AE7A-8F1C-4A07-9CD8-1D029F08A46E}" type="parTrans" cxnId="{A32BDA55-E2D3-46D5-845A-67E2507D01CF}">
      <dgm:prSet/>
      <dgm:spPr/>
      <dgm:t>
        <a:bodyPr/>
        <a:lstStyle/>
        <a:p>
          <a:endParaRPr lang="ru-RU"/>
        </a:p>
      </dgm:t>
    </dgm:pt>
    <dgm:pt modelId="{5277FB07-4003-4DE6-8ACC-7F4FF157A025}" type="sibTrans" cxnId="{A32BDA55-E2D3-46D5-845A-67E2507D01CF}">
      <dgm:prSet/>
      <dgm:spPr/>
      <dgm:t>
        <a:bodyPr/>
        <a:lstStyle/>
        <a:p>
          <a:endParaRPr lang="ru-RU"/>
        </a:p>
      </dgm:t>
    </dgm:pt>
    <dgm:pt modelId="{05F75A21-79BC-425B-9E39-C1D02A40D6D1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Индивидуальные предприниматели (товары со скидкой)</a:t>
          </a:r>
        </a:p>
      </dgm:t>
    </dgm:pt>
    <dgm:pt modelId="{F20238D2-9EF3-44CF-88A0-949C3191F5C2}" type="parTrans" cxnId="{A50031CE-A1CA-48E4-8B6A-216D9EF7B01E}">
      <dgm:prSet/>
      <dgm:spPr/>
      <dgm:t>
        <a:bodyPr/>
        <a:lstStyle/>
        <a:p>
          <a:endParaRPr lang="ru-RU"/>
        </a:p>
      </dgm:t>
    </dgm:pt>
    <dgm:pt modelId="{2883F105-5D30-4523-B2BB-E02682A4D09A}" type="sibTrans" cxnId="{A50031CE-A1CA-48E4-8B6A-216D9EF7B01E}">
      <dgm:prSet/>
      <dgm:spPr/>
      <dgm:t>
        <a:bodyPr/>
        <a:lstStyle/>
        <a:p>
          <a:endParaRPr lang="ru-RU"/>
        </a:p>
      </dgm:t>
    </dgm:pt>
    <dgm:pt modelId="{5159F838-AB87-47B6-B685-78658461195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Добро.Центр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ЗАТО Звёздный (помещение и волонтерский отряд)</a:t>
          </a:r>
        </a:p>
      </dgm:t>
    </dgm:pt>
    <dgm:pt modelId="{FCB52D50-4293-4884-901E-350E934D5FB8}" type="parTrans" cxnId="{BC182F78-B76B-46DA-B1F5-1E9C455B547B}">
      <dgm:prSet/>
      <dgm:spPr/>
      <dgm:t>
        <a:bodyPr/>
        <a:lstStyle/>
        <a:p>
          <a:endParaRPr lang="ru-RU"/>
        </a:p>
      </dgm:t>
    </dgm:pt>
    <dgm:pt modelId="{0E3A8B12-8204-4D11-BCC7-ACF5E0F46911}" type="sibTrans" cxnId="{BC182F78-B76B-46DA-B1F5-1E9C455B547B}">
      <dgm:prSet/>
      <dgm:spPr/>
      <dgm:t>
        <a:bodyPr/>
        <a:lstStyle/>
        <a:p>
          <a:endParaRPr lang="ru-RU"/>
        </a:p>
      </dgm:t>
    </dgm:pt>
    <dgm:pt modelId="{E5641388-858E-4280-B247-EB329A597449}" type="pres">
      <dgm:prSet presAssocID="{FDB21160-CC2E-4F60-8199-3EAA996E54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0CE098-0ED7-4FA4-B090-58E04204F59E}" type="pres">
      <dgm:prSet presAssocID="{FDB21160-CC2E-4F60-8199-3EAA996E5498}" presName="cycle" presStyleCnt="0"/>
      <dgm:spPr/>
    </dgm:pt>
    <dgm:pt modelId="{FC58D256-4D6C-4D07-AAAD-00B94517F890}" type="pres">
      <dgm:prSet presAssocID="{5159F838-AB87-47B6-B685-78658461195A}" presName="nodeFirstNode" presStyleLbl="node1" presStyleIdx="0" presStyleCnt="6" custScaleX="129423" custScaleY="123768" custRadScaleRad="46853" custRadScaleInc="-70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DEA8F9-3C98-4064-AA72-30F044445E85}" type="pres">
      <dgm:prSet presAssocID="{0E3A8B12-8204-4D11-BCC7-ACF5E0F46911}" presName="sibTransFirstNode" presStyleLbl="bgShp" presStyleIdx="0" presStyleCnt="1" custAng="16549185" custFlipHor="1" custScaleX="41330" custScaleY="75577" custLinFactNeighborX="50542" custLinFactNeighborY="-22485"/>
      <dgm:spPr/>
      <dgm:t>
        <a:bodyPr/>
        <a:lstStyle/>
        <a:p>
          <a:endParaRPr lang="ru-RU"/>
        </a:p>
      </dgm:t>
    </dgm:pt>
    <dgm:pt modelId="{BA861EDB-519A-49F4-A787-1C36A516E107}" type="pres">
      <dgm:prSet presAssocID="{0F3AAFE7-6739-4496-B4A8-A355547752A8}" presName="nodeFollowingNodes" presStyleLbl="node1" presStyleIdx="1" presStyleCnt="6" custScaleX="107565" custScaleY="123936" custRadScaleRad="141740" custRadScaleInc="-3180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056648-8507-4766-862B-2A2D89325235}" type="pres">
      <dgm:prSet presAssocID="{05F75A21-79BC-425B-9E39-C1D02A40D6D1}" presName="nodeFollowingNodes" presStyleLbl="node1" presStyleIdx="2" presStyleCnt="6" custScaleX="116570" custScaleY="124981" custRadScaleRad="140096" custRadScaleInc="-957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F5050-71F1-496A-8360-F567D915F993}" type="pres">
      <dgm:prSet presAssocID="{DD75F38F-A89D-49F1-A7EB-5E60770CA049}" presName="nodeFollowingNodes" presStyleLbl="node1" presStyleIdx="3" presStyleCnt="6" custScaleX="107533" custScaleY="123725" custRadScaleRad="139725" custRadScaleInc="210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D69A3E-7557-4F4B-9FBF-E13CCE6478D8}" type="pres">
      <dgm:prSet presAssocID="{D5E57DD3-6CFA-4825-8880-878E37F6D1CC}" presName="nodeFollowingNodes" presStyleLbl="node1" presStyleIdx="4" presStyleCnt="6" custScaleX="106205" custScaleY="124013" custRadScaleRad="117475" custRadScaleInc="-259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D528B4-3A61-44D5-BF8D-C1DE84A2F41C}" type="pres">
      <dgm:prSet presAssocID="{6F5FF3FD-FBC5-42E7-8C4B-3C91ABCFFBFD}" presName="nodeFollowingNodes" presStyleLbl="node1" presStyleIdx="5" presStyleCnt="6" custScaleX="130201" custScaleY="131785" custRadScaleRad="35618" custRadScaleInc="-204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F74045-4D31-4E36-856B-3B833E39CE0A}" type="presOf" srcId="{0F3AAFE7-6739-4496-B4A8-A355547752A8}" destId="{BA861EDB-519A-49F4-A787-1C36A516E107}" srcOrd="0" destOrd="0" presId="urn:microsoft.com/office/officeart/2005/8/layout/cycle3"/>
    <dgm:cxn modelId="{35B8274D-F54E-459D-9CCD-E1355C75BF37}" type="presOf" srcId="{FDB21160-CC2E-4F60-8199-3EAA996E5498}" destId="{E5641388-858E-4280-B247-EB329A597449}" srcOrd="0" destOrd="0" presId="urn:microsoft.com/office/officeart/2005/8/layout/cycle3"/>
    <dgm:cxn modelId="{FA5BD79F-2C4E-4C5B-A22C-01CA008E81A9}" type="presOf" srcId="{D5E57DD3-6CFA-4825-8880-878E37F6D1CC}" destId="{0CD69A3E-7557-4F4B-9FBF-E13CCE6478D8}" srcOrd="0" destOrd="0" presId="urn:microsoft.com/office/officeart/2005/8/layout/cycle3"/>
    <dgm:cxn modelId="{01A7B9DA-077B-4241-A7C7-ECAE7B274573}" type="presOf" srcId="{05F75A21-79BC-425B-9E39-C1D02A40D6D1}" destId="{76056648-8507-4766-862B-2A2D89325235}" srcOrd="0" destOrd="0" presId="urn:microsoft.com/office/officeart/2005/8/layout/cycle3"/>
    <dgm:cxn modelId="{BC182F78-B76B-46DA-B1F5-1E9C455B547B}" srcId="{FDB21160-CC2E-4F60-8199-3EAA996E5498}" destId="{5159F838-AB87-47B6-B685-78658461195A}" srcOrd="0" destOrd="0" parTransId="{FCB52D50-4293-4884-901E-350E934D5FB8}" sibTransId="{0E3A8B12-8204-4D11-BCC7-ACF5E0F46911}"/>
    <dgm:cxn modelId="{2F99DA30-A71E-4D47-8C3C-41C1B1B6E756}" type="presOf" srcId="{6F5FF3FD-FBC5-42E7-8C4B-3C91ABCFFBFD}" destId="{CAD528B4-3A61-44D5-BF8D-C1DE84A2F41C}" srcOrd="0" destOrd="0" presId="urn:microsoft.com/office/officeart/2005/8/layout/cycle3"/>
    <dgm:cxn modelId="{03195D18-42D9-4206-96A4-E627179F6782}" srcId="{FDB21160-CC2E-4F60-8199-3EAA996E5498}" destId="{6F5FF3FD-FBC5-42E7-8C4B-3C91ABCFFBFD}" srcOrd="5" destOrd="0" parTransId="{23799C50-DACD-4938-BF75-613AF1008C74}" sibTransId="{140346DD-710F-4B63-A8CF-4034153D6D6F}"/>
    <dgm:cxn modelId="{A50031CE-A1CA-48E4-8B6A-216D9EF7B01E}" srcId="{FDB21160-CC2E-4F60-8199-3EAA996E5498}" destId="{05F75A21-79BC-425B-9E39-C1D02A40D6D1}" srcOrd="2" destOrd="0" parTransId="{F20238D2-9EF3-44CF-88A0-949C3191F5C2}" sibTransId="{2883F105-5D30-4523-B2BB-E02682A4D09A}"/>
    <dgm:cxn modelId="{A4298CCF-CC83-4D0D-B0E8-37BC39EE3179}" type="presOf" srcId="{DD75F38F-A89D-49F1-A7EB-5E60770CA049}" destId="{646F5050-71F1-496A-8360-F567D915F993}" srcOrd="0" destOrd="0" presId="urn:microsoft.com/office/officeart/2005/8/layout/cycle3"/>
    <dgm:cxn modelId="{CC7E3E6F-DF6F-43DA-9A2D-7A3972B5E9F1}" type="presOf" srcId="{5159F838-AB87-47B6-B685-78658461195A}" destId="{FC58D256-4D6C-4D07-AAAD-00B94517F890}" srcOrd="0" destOrd="0" presId="urn:microsoft.com/office/officeart/2005/8/layout/cycle3"/>
    <dgm:cxn modelId="{5DF2B1BC-7E4D-44E4-93E8-B6024B8ADAA0}" type="presOf" srcId="{0E3A8B12-8204-4D11-BCC7-ACF5E0F46911}" destId="{B8DEA8F9-3C98-4064-AA72-30F044445E85}" srcOrd="0" destOrd="0" presId="urn:microsoft.com/office/officeart/2005/8/layout/cycle3"/>
    <dgm:cxn modelId="{A32BDA55-E2D3-46D5-845A-67E2507D01CF}" srcId="{FDB21160-CC2E-4F60-8199-3EAA996E5498}" destId="{D5E57DD3-6CFA-4825-8880-878E37F6D1CC}" srcOrd="4" destOrd="0" parTransId="{D341AE7A-8F1C-4A07-9CD8-1D029F08A46E}" sibTransId="{5277FB07-4003-4DE6-8ACC-7F4FF157A025}"/>
    <dgm:cxn modelId="{82042597-9F6E-4726-B0E0-6259BC25223F}" srcId="{FDB21160-CC2E-4F60-8199-3EAA996E5498}" destId="{DD75F38F-A89D-49F1-A7EB-5E60770CA049}" srcOrd="3" destOrd="0" parTransId="{5BAA4C46-2C37-4A9F-BCF0-AEBFE957F24F}" sibTransId="{B60BF3EF-9733-415D-A213-4A531AC05AE7}"/>
    <dgm:cxn modelId="{08926A36-1DA5-4BFC-857E-14C372034286}" srcId="{FDB21160-CC2E-4F60-8199-3EAA996E5498}" destId="{0F3AAFE7-6739-4496-B4A8-A355547752A8}" srcOrd="1" destOrd="0" parTransId="{9AFD6279-120B-4211-A08C-0E4712204E87}" sibTransId="{E3149B82-CD7A-4E30-8834-1733C92D07D1}"/>
    <dgm:cxn modelId="{FC6F1E62-A3C0-400D-BDF9-694603EA50EC}" type="presParOf" srcId="{E5641388-858E-4280-B247-EB329A597449}" destId="{B00CE098-0ED7-4FA4-B090-58E04204F59E}" srcOrd="0" destOrd="0" presId="urn:microsoft.com/office/officeart/2005/8/layout/cycle3"/>
    <dgm:cxn modelId="{BB4D66F6-CCD8-4645-B8F3-4E7792BF6C43}" type="presParOf" srcId="{B00CE098-0ED7-4FA4-B090-58E04204F59E}" destId="{FC58D256-4D6C-4D07-AAAD-00B94517F890}" srcOrd="0" destOrd="0" presId="urn:microsoft.com/office/officeart/2005/8/layout/cycle3"/>
    <dgm:cxn modelId="{397E679D-2147-4D63-910F-F6F9A09DF891}" type="presParOf" srcId="{B00CE098-0ED7-4FA4-B090-58E04204F59E}" destId="{B8DEA8F9-3C98-4064-AA72-30F044445E85}" srcOrd="1" destOrd="0" presId="urn:microsoft.com/office/officeart/2005/8/layout/cycle3"/>
    <dgm:cxn modelId="{038C98E7-39A4-4BD2-87B3-FD6FE6755466}" type="presParOf" srcId="{B00CE098-0ED7-4FA4-B090-58E04204F59E}" destId="{BA861EDB-519A-49F4-A787-1C36A516E107}" srcOrd="2" destOrd="0" presId="urn:microsoft.com/office/officeart/2005/8/layout/cycle3"/>
    <dgm:cxn modelId="{EE330556-4A48-4B53-A257-756CF2B1C658}" type="presParOf" srcId="{B00CE098-0ED7-4FA4-B090-58E04204F59E}" destId="{76056648-8507-4766-862B-2A2D89325235}" srcOrd="3" destOrd="0" presId="urn:microsoft.com/office/officeart/2005/8/layout/cycle3"/>
    <dgm:cxn modelId="{2DBE823F-E7CE-46FE-910F-0E1BB017E622}" type="presParOf" srcId="{B00CE098-0ED7-4FA4-B090-58E04204F59E}" destId="{646F5050-71F1-496A-8360-F567D915F993}" srcOrd="4" destOrd="0" presId="urn:microsoft.com/office/officeart/2005/8/layout/cycle3"/>
    <dgm:cxn modelId="{9B7D7250-3D61-467C-B27C-24AD5ACD0A4C}" type="presParOf" srcId="{B00CE098-0ED7-4FA4-B090-58E04204F59E}" destId="{0CD69A3E-7557-4F4B-9FBF-E13CCE6478D8}" srcOrd="5" destOrd="0" presId="urn:microsoft.com/office/officeart/2005/8/layout/cycle3"/>
    <dgm:cxn modelId="{4887E069-4BFE-4746-9120-DED229D08129}" type="presParOf" srcId="{B00CE098-0ED7-4FA4-B090-58E04204F59E}" destId="{CAD528B4-3A61-44D5-BF8D-C1DE84A2F41C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FBC76-1455-4FE5-83B7-2A56688B26A5}">
      <dsp:nvSpPr>
        <dsp:cNvPr id="0" name=""/>
        <dsp:cNvSpPr/>
      </dsp:nvSpPr>
      <dsp:spPr>
        <a:xfrm>
          <a:off x="640401" y="1271093"/>
          <a:ext cx="2909812" cy="29099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r" defTabSz="1155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600" kern="1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знают о «</a:t>
          </a:r>
          <a:r>
            <a:rPr lang="ru-RU" sz="2600" kern="1200" dirty="0" err="1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Госуслугах</a:t>
          </a:r>
          <a:r>
            <a:rPr lang="ru-RU" sz="2600" kern="1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», моб. банках, </a:t>
          </a:r>
        </a:p>
        <a:p>
          <a:pPr lvl="0" algn="r" defTabSz="1155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600" kern="1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но не пользуются ими</a:t>
          </a:r>
          <a:endParaRPr lang="ru-RU" sz="2600" kern="1200" dirty="0"/>
        </a:p>
      </dsp:txBody>
      <dsp:txXfrm>
        <a:off x="1105971" y="1271093"/>
        <a:ext cx="2444242" cy="2909959"/>
      </dsp:txXfrm>
    </dsp:sp>
    <dsp:sp modelId="{2311CF98-26A7-4549-901E-E8C65460EC9C}">
      <dsp:nvSpPr>
        <dsp:cNvPr id="0" name=""/>
        <dsp:cNvSpPr/>
      </dsp:nvSpPr>
      <dsp:spPr>
        <a:xfrm>
          <a:off x="284399" y="703125"/>
          <a:ext cx="1419919" cy="14199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72%</a:t>
          </a:r>
          <a:endParaRPr lang="ru-RU" sz="4500" kern="1200" dirty="0"/>
        </a:p>
      </dsp:txBody>
      <dsp:txXfrm>
        <a:off x="492341" y="911067"/>
        <a:ext cx="1004035" cy="1004035"/>
      </dsp:txXfrm>
    </dsp:sp>
    <dsp:sp modelId="{42D16313-7B3F-46B9-B47F-BAA53B83B537}">
      <dsp:nvSpPr>
        <dsp:cNvPr id="0" name=""/>
        <dsp:cNvSpPr/>
      </dsp:nvSpPr>
      <dsp:spPr>
        <a:xfrm>
          <a:off x="4631539" y="1242979"/>
          <a:ext cx="2821959" cy="28746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r" defTabSz="1155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600" kern="1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не умеют пользоваться  банковскими сервисами</a:t>
          </a:r>
          <a:endParaRPr lang="ru-RU" sz="2600" kern="1200" dirty="0"/>
        </a:p>
      </dsp:txBody>
      <dsp:txXfrm>
        <a:off x="5083053" y="1242979"/>
        <a:ext cx="2370445" cy="2874614"/>
      </dsp:txXfrm>
    </dsp:sp>
    <dsp:sp modelId="{0337AADA-A561-4C1A-968C-B16FF6BA578E}">
      <dsp:nvSpPr>
        <dsp:cNvPr id="0" name=""/>
        <dsp:cNvSpPr/>
      </dsp:nvSpPr>
      <dsp:spPr>
        <a:xfrm>
          <a:off x="3718947" y="748818"/>
          <a:ext cx="1419919" cy="14199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68%</a:t>
          </a:r>
          <a:endParaRPr lang="ru-RU" sz="4500" kern="1200" dirty="0"/>
        </a:p>
      </dsp:txBody>
      <dsp:txXfrm>
        <a:off x="3926889" y="956760"/>
        <a:ext cx="1004035" cy="1004035"/>
      </dsp:txXfrm>
    </dsp:sp>
    <dsp:sp modelId="{B4660A20-2DFF-4206-AB18-7484821FD9B8}">
      <dsp:nvSpPr>
        <dsp:cNvPr id="0" name=""/>
        <dsp:cNvSpPr/>
      </dsp:nvSpPr>
      <dsp:spPr>
        <a:xfrm>
          <a:off x="8416248" y="1179107"/>
          <a:ext cx="2533016" cy="29107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боятся совершать покупки через интернет</a:t>
          </a:r>
          <a:endParaRPr lang="ru-RU" sz="2600" kern="1200" dirty="0"/>
        </a:p>
      </dsp:txBody>
      <dsp:txXfrm>
        <a:off x="8821530" y="1179107"/>
        <a:ext cx="2127733" cy="2910783"/>
      </dsp:txXfrm>
    </dsp:sp>
    <dsp:sp modelId="{C3AE5A39-D82A-4E4C-ABFC-DCFEFE2DBF21}">
      <dsp:nvSpPr>
        <dsp:cNvPr id="0" name=""/>
        <dsp:cNvSpPr/>
      </dsp:nvSpPr>
      <dsp:spPr>
        <a:xfrm>
          <a:off x="7666059" y="733086"/>
          <a:ext cx="1419919" cy="14199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75%</a:t>
          </a:r>
          <a:endParaRPr lang="ru-RU" sz="4500" kern="1200" dirty="0"/>
        </a:p>
      </dsp:txBody>
      <dsp:txXfrm>
        <a:off x="7874001" y="941028"/>
        <a:ext cx="1004035" cy="100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F72B04-749B-402D-A927-C4BA8841B289}">
      <dsp:nvSpPr>
        <dsp:cNvPr id="0" name=""/>
        <dsp:cNvSpPr/>
      </dsp:nvSpPr>
      <dsp:spPr>
        <a:xfrm rot="5400000">
          <a:off x="-299031" y="302048"/>
          <a:ext cx="1993546" cy="13954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900" kern="1200" dirty="0"/>
        </a:p>
      </dsp:txBody>
      <dsp:txXfrm rot="-5400000">
        <a:off x="1" y="700757"/>
        <a:ext cx="1395482" cy="598064"/>
      </dsp:txXfrm>
    </dsp:sp>
    <dsp:sp modelId="{92E97179-A6B8-430A-96FF-A1F7E6841711}">
      <dsp:nvSpPr>
        <dsp:cNvPr id="0" name=""/>
        <dsp:cNvSpPr/>
      </dsp:nvSpPr>
      <dsp:spPr>
        <a:xfrm rot="5400000">
          <a:off x="5213391" y="-3815475"/>
          <a:ext cx="1295805" cy="89316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b="1" kern="1200" dirty="0" smtClean="0">
              <a:solidFill>
                <a:srgbClr val="2480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Arial" charset="0"/>
              <a:cs typeface="Arial" panose="020B0604020202020204" pitchFamily="34" charset="0"/>
            </a:rPr>
            <a:t>по запросу инициативных жителей пожилого возраста</a:t>
          </a:r>
          <a:endParaRPr lang="ru-RU" sz="4100" b="1" kern="1200" dirty="0">
            <a:solidFill>
              <a:srgbClr val="24803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395482" y="65690"/>
        <a:ext cx="8868367" cy="1169293"/>
      </dsp:txXfrm>
    </dsp:sp>
    <dsp:sp modelId="{16B0CE56-CA00-48FA-B0F8-3C0381FF9AAF}">
      <dsp:nvSpPr>
        <dsp:cNvPr id="0" name=""/>
        <dsp:cNvSpPr/>
      </dsp:nvSpPr>
      <dsp:spPr>
        <a:xfrm rot="5400000">
          <a:off x="-299031" y="2007353"/>
          <a:ext cx="1993546" cy="13954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900" kern="1200" dirty="0"/>
        </a:p>
      </dsp:txBody>
      <dsp:txXfrm rot="-5400000">
        <a:off x="1" y="2406062"/>
        <a:ext cx="1395482" cy="598064"/>
      </dsp:txXfrm>
    </dsp:sp>
    <dsp:sp modelId="{1EA92B00-AB2A-496D-9E5E-476D03653FFA}">
      <dsp:nvSpPr>
        <dsp:cNvPr id="0" name=""/>
        <dsp:cNvSpPr/>
      </dsp:nvSpPr>
      <dsp:spPr>
        <a:xfrm rot="5400000">
          <a:off x="5213391" y="-2109587"/>
          <a:ext cx="1295805" cy="89316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b="1" kern="1200" dirty="0" smtClean="0">
              <a:solidFill>
                <a:srgbClr val="2480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не проводились в Звёздном</a:t>
          </a:r>
          <a:endParaRPr lang="ru-RU" sz="4100" b="1" kern="1200" dirty="0">
            <a:solidFill>
              <a:srgbClr val="24803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395482" y="1771578"/>
        <a:ext cx="8868367" cy="11692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DEA8F9-3C98-4064-AA72-30F044445E85}">
      <dsp:nvSpPr>
        <dsp:cNvPr id="0" name=""/>
        <dsp:cNvSpPr/>
      </dsp:nvSpPr>
      <dsp:spPr>
        <a:xfrm rot="5050815" flipH="1">
          <a:off x="7708268" y="543784"/>
          <a:ext cx="2807298" cy="5133490"/>
        </a:xfrm>
        <a:prstGeom prst="leftCircularArrow">
          <a:avLst>
            <a:gd name="adj1" fmla="val 5274"/>
            <a:gd name="adj2" fmla="val 312630"/>
            <a:gd name="adj3" fmla="val 13646974"/>
            <a:gd name="adj4" fmla="val 17476093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58D256-4D6C-4D07-AAAD-00B94517F890}">
      <dsp:nvSpPr>
        <dsp:cNvPr id="0" name=""/>
        <dsp:cNvSpPr/>
      </dsp:nvSpPr>
      <dsp:spPr>
        <a:xfrm>
          <a:off x="3978435" y="1315549"/>
          <a:ext cx="3400936" cy="1626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Добро.Центр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ЗАТО Звёздный (помещение и волонтерский отряд)</a:t>
          </a:r>
        </a:p>
      </dsp:txBody>
      <dsp:txXfrm>
        <a:off x="4057818" y="1394932"/>
        <a:ext cx="3242170" cy="1467401"/>
      </dsp:txXfrm>
    </dsp:sp>
    <dsp:sp modelId="{BA861EDB-519A-49F4-A787-1C36A516E107}">
      <dsp:nvSpPr>
        <dsp:cNvPr id="0" name=""/>
        <dsp:cNvSpPr/>
      </dsp:nvSpPr>
      <dsp:spPr>
        <a:xfrm>
          <a:off x="550438" y="3519130"/>
          <a:ext cx="2826558" cy="1628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Специалисты банков (консультации)</a:t>
          </a:r>
          <a:endParaRPr lang="ru-RU" sz="2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629929" y="3598621"/>
        <a:ext cx="2667576" cy="1469393"/>
      </dsp:txXfrm>
    </dsp:sp>
    <dsp:sp modelId="{76056648-8507-4766-862B-2A2D89325235}">
      <dsp:nvSpPr>
        <dsp:cNvPr id="0" name=""/>
        <dsp:cNvSpPr/>
      </dsp:nvSpPr>
      <dsp:spPr>
        <a:xfrm>
          <a:off x="7873519" y="1323675"/>
          <a:ext cx="3063189" cy="1642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Индивидуальные предприниматели (товары со скидкой)</a:t>
          </a:r>
        </a:p>
      </dsp:txBody>
      <dsp:txXfrm>
        <a:off x="7953680" y="1403836"/>
        <a:ext cx="2902867" cy="1481783"/>
      </dsp:txXfrm>
    </dsp:sp>
    <dsp:sp modelId="{646F5050-71F1-496A-8360-F567D915F993}">
      <dsp:nvSpPr>
        <dsp:cNvPr id="0" name=""/>
        <dsp:cNvSpPr/>
      </dsp:nvSpPr>
      <dsp:spPr>
        <a:xfrm>
          <a:off x="689240" y="1404123"/>
          <a:ext cx="2825717" cy="162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СОШ ЗАТО Звёздный (методическая база и волонтеры)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768595" y="1483478"/>
        <a:ext cx="2667007" cy="1466892"/>
      </dsp:txXfrm>
    </dsp:sp>
    <dsp:sp modelId="{0CD69A3E-7557-4F4B-9FBF-E13CCE6478D8}">
      <dsp:nvSpPr>
        <dsp:cNvPr id="0" name=""/>
        <dsp:cNvSpPr/>
      </dsp:nvSpPr>
      <dsp:spPr>
        <a:xfrm>
          <a:off x="7465084" y="3534191"/>
          <a:ext cx="2790821" cy="16293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Совет ветеранов (информационная поддержка)</a:t>
          </a:r>
          <a:endParaRPr lang="ru-RU" sz="2400" b="1" i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Arial" charset="0"/>
            <a:cs typeface="Arial" charset="0"/>
          </a:endParaRPr>
        </a:p>
      </dsp:txBody>
      <dsp:txXfrm>
        <a:off x="7544624" y="3613731"/>
        <a:ext cx="2631741" cy="1470306"/>
      </dsp:txXfrm>
    </dsp:sp>
    <dsp:sp modelId="{CAD528B4-3A61-44D5-BF8D-C1DE84A2F41C}">
      <dsp:nvSpPr>
        <dsp:cNvPr id="0" name=""/>
        <dsp:cNvSpPr/>
      </dsp:nvSpPr>
      <dsp:spPr>
        <a:xfrm>
          <a:off x="3796973" y="3499717"/>
          <a:ext cx="3421380" cy="17315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Администрация ЗАТО Звёздный (информационная поддержка)</a:t>
          </a:r>
        </a:p>
      </dsp:txBody>
      <dsp:txXfrm>
        <a:off x="3881498" y="3584242"/>
        <a:ext cx="3252330" cy="1562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463F9-AC7C-EE41-95DA-6CD77958C20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192B-A7F2-BD4A-B96A-F466A2B5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7C285-43A3-034E-A1B0-6E99DED76AAB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EED08-6EB6-5B40-BBC3-1846E42D8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174" y="3667467"/>
            <a:ext cx="10238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Финансовая </a:t>
            </a:r>
            <a:r>
              <a:rPr lang="ru-RU" sz="4800" b="1" dirty="0"/>
              <a:t>грамотность от А до </a:t>
            </a:r>
            <a:r>
              <a:rPr lang="ru-RU" sz="4800" b="1" dirty="0" smtClean="0"/>
              <a:t>Я</a:t>
            </a:r>
            <a:endParaRPr lang="ru-RU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67614" y="4901060"/>
            <a:ext cx="582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2400" b="1" dirty="0" smtClean="0">
                <a:latin typeface="Arial" charset="0"/>
                <a:ea typeface="Arial" charset="0"/>
                <a:cs typeface="Arial" charset="0"/>
              </a:rPr>
              <a:t>ПЕРМСКИЙ КРАЙ, ЗАТО ЗВЁЗДНЫЙ</a:t>
            </a:r>
            <a:endParaRPr lang="ru-RU" sz="2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52345" y="5775158"/>
            <a:ext cx="3915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charset="0"/>
                <a:ea typeface="Arial" charset="0"/>
                <a:cs typeface="Arial" charset="0"/>
              </a:rPr>
              <a:t>автор: Коноплева Елена</a:t>
            </a:r>
            <a:endParaRPr lang="ru-RU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7" y="172161"/>
            <a:ext cx="5843588" cy="328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800" y="0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rPr>
              <a:t>Описание проблемы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8694" y="5232400"/>
            <a:ext cx="2095500" cy="1625600"/>
          </a:xfrm>
          <a:prstGeom prst="rect">
            <a:avLst/>
          </a:prstGeom>
        </p:spPr>
      </p:pic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2323672191"/>
              </p:ext>
            </p:extLst>
          </p:nvPr>
        </p:nvGraphicFramePr>
        <p:xfrm>
          <a:off x="344774" y="1320924"/>
          <a:ext cx="11249494" cy="4885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49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88299" y="5362"/>
            <a:ext cx="10515600" cy="1013970"/>
          </a:xfrm>
        </p:spPr>
        <p:txBody>
          <a:bodyPr/>
          <a:lstStyle/>
          <a:p>
            <a:r>
              <a:rPr lang="ru-RU" b="1" dirty="0">
                <a:latin typeface="Arial" charset="0"/>
                <a:ea typeface="Arial" charset="0"/>
                <a:cs typeface="Arial" charset="0"/>
              </a:rPr>
              <a:t>Механизм решения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835" y="5182800"/>
            <a:ext cx="2095500" cy="1625600"/>
          </a:xfrm>
          <a:prstGeom prst="rect">
            <a:avLst/>
          </a:prstGeom>
        </p:spPr>
      </p:pic>
      <p:grpSp>
        <p:nvGrpSpPr>
          <p:cNvPr id="7" name="Group 48"/>
          <p:cNvGrpSpPr/>
          <p:nvPr/>
        </p:nvGrpSpPr>
        <p:grpSpPr>
          <a:xfrm>
            <a:off x="6550851" y="1809739"/>
            <a:ext cx="4424699" cy="1642254"/>
            <a:chOff x="6250794" y="1357304"/>
            <a:chExt cx="4358058" cy="1617519"/>
          </a:xfrm>
        </p:grpSpPr>
        <p:sp>
          <p:nvSpPr>
            <p:cNvPr id="8" name="Bent Arrow 21"/>
            <p:cNvSpPr/>
            <p:nvPr/>
          </p:nvSpPr>
          <p:spPr>
            <a:xfrm>
              <a:off x="6250794" y="1357304"/>
              <a:ext cx="1821669" cy="1163187"/>
            </a:xfrm>
            <a:prstGeom prst="bentArrow">
              <a:avLst/>
            </a:prstGeom>
            <a:solidFill>
              <a:srgbClr val="E7CE39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/>
                <a:ea typeface="+mn-ea"/>
                <a:cs typeface="+mn-cs"/>
              </a:endParaRPr>
            </a:p>
          </p:txBody>
        </p:sp>
        <p:sp>
          <p:nvSpPr>
            <p:cNvPr id="9" name="Rectangle 17"/>
            <p:cNvSpPr/>
            <p:nvPr/>
          </p:nvSpPr>
          <p:spPr>
            <a:xfrm>
              <a:off x="6965014" y="2156342"/>
              <a:ext cx="3643838" cy="8184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2400" dirty="0">
                  <a:latin typeface="Arial" panose="020B0604020202020204" pitchFamily="34" charset="0"/>
                  <a:cs typeface="Arial" panose="020B0604020202020204" pitchFamily="34" charset="0"/>
                </a:rPr>
                <a:t>4.Просветительские </a:t>
              </a:r>
              <a:r>
                <a:rPr lang="ru-RU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акции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grpSp>
          <p:nvGrpSpPr>
            <p:cNvPr id="10" name="Group 30"/>
            <p:cNvGrpSpPr/>
            <p:nvPr/>
          </p:nvGrpSpPr>
          <p:grpSpPr>
            <a:xfrm>
              <a:off x="7000892" y="1857370"/>
              <a:ext cx="366676" cy="320373"/>
              <a:chOff x="4800505" y="2786674"/>
              <a:chExt cx="366676" cy="320373"/>
            </a:xfrm>
            <a:solidFill>
              <a:srgbClr val="4472C4"/>
            </a:solidFill>
          </p:grpSpPr>
          <p:sp>
            <p:nvSpPr>
              <p:cNvPr id="11" name="AutoShape 43"/>
              <p:cNvSpPr>
                <a:spLocks/>
              </p:cNvSpPr>
              <p:nvPr/>
            </p:nvSpPr>
            <p:spPr bwMode="auto">
              <a:xfrm>
                <a:off x="4800505" y="2786674"/>
                <a:ext cx="366676" cy="2634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951" y="9367"/>
                    </a:moveTo>
                    <a:cubicBezTo>
                      <a:pt x="10901" y="9383"/>
                      <a:pt x="10851" y="9391"/>
                      <a:pt x="10800" y="9391"/>
                    </a:cubicBezTo>
                    <a:cubicBezTo>
                      <a:pt x="10748" y="9391"/>
                      <a:pt x="10698" y="9383"/>
                      <a:pt x="10648" y="9367"/>
                    </a:cubicBezTo>
                    <a:lnTo>
                      <a:pt x="1873" y="6550"/>
                    </a:lnTo>
                    <a:cubicBezTo>
                      <a:pt x="1566" y="6452"/>
                      <a:pt x="1349" y="6072"/>
                      <a:pt x="1349" y="5634"/>
                    </a:cubicBezTo>
                    <a:cubicBezTo>
                      <a:pt x="1349" y="5197"/>
                      <a:pt x="1566" y="4817"/>
                      <a:pt x="1873" y="4719"/>
                    </a:cubicBezTo>
                    <a:lnTo>
                      <a:pt x="10648" y="1902"/>
                    </a:lnTo>
                    <a:cubicBezTo>
                      <a:pt x="10698" y="1886"/>
                      <a:pt x="10748" y="1878"/>
                      <a:pt x="10800" y="1878"/>
                    </a:cubicBezTo>
                    <a:cubicBezTo>
                      <a:pt x="10851" y="1878"/>
                      <a:pt x="10901" y="1886"/>
                      <a:pt x="10951" y="1902"/>
                    </a:cubicBezTo>
                    <a:lnTo>
                      <a:pt x="19726" y="4719"/>
                    </a:lnTo>
                    <a:cubicBezTo>
                      <a:pt x="20033" y="4817"/>
                      <a:pt x="20249" y="5197"/>
                      <a:pt x="20249" y="5634"/>
                    </a:cubicBezTo>
                    <a:cubicBezTo>
                      <a:pt x="20249" y="6072"/>
                      <a:pt x="20033" y="6452"/>
                      <a:pt x="19726" y="6550"/>
                    </a:cubicBezTo>
                    <a:cubicBezTo>
                      <a:pt x="19726" y="6550"/>
                      <a:pt x="10951" y="9367"/>
                      <a:pt x="10951" y="9367"/>
                    </a:cubicBezTo>
                    <a:close/>
                    <a:moveTo>
                      <a:pt x="16874" y="16904"/>
                    </a:moveTo>
                    <a:cubicBezTo>
                      <a:pt x="16874" y="17942"/>
                      <a:pt x="14849" y="19721"/>
                      <a:pt x="10800" y="19721"/>
                    </a:cubicBezTo>
                    <a:cubicBezTo>
                      <a:pt x="6749" y="19721"/>
                      <a:pt x="4724" y="17942"/>
                      <a:pt x="4724" y="16904"/>
                    </a:cubicBezTo>
                    <a:lnTo>
                      <a:pt x="4724" y="9394"/>
                    </a:lnTo>
                    <a:lnTo>
                      <a:pt x="10353" y="11200"/>
                    </a:lnTo>
                    <a:cubicBezTo>
                      <a:pt x="10501" y="11246"/>
                      <a:pt x="10651" y="11269"/>
                      <a:pt x="10800" y="11269"/>
                    </a:cubicBezTo>
                    <a:cubicBezTo>
                      <a:pt x="10949" y="11269"/>
                      <a:pt x="11098" y="11246"/>
                      <a:pt x="11255" y="11198"/>
                    </a:cubicBezTo>
                    <a:lnTo>
                      <a:pt x="16874" y="9394"/>
                    </a:lnTo>
                    <a:cubicBezTo>
                      <a:pt x="16874" y="9394"/>
                      <a:pt x="16874" y="16904"/>
                      <a:pt x="16874" y="16904"/>
                    </a:cubicBezTo>
                    <a:close/>
                    <a:moveTo>
                      <a:pt x="21600" y="5634"/>
                    </a:moveTo>
                    <a:cubicBezTo>
                      <a:pt x="21600" y="4314"/>
                      <a:pt x="20954" y="3185"/>
                      <a:pt x="20030" y="2888"/>
                    </a:cubicBezTo>
                    <a:lnTo>
                      <a:pt x="11246" y="68"/>
                    </a:lnTo>
                    <a:cubicBezTo>
                      <a:pt x="11098" y="22"/>
                      <a:pt x="10949" y="0"/>
                      <a:pt x="10800" y="0"/>
                    </a:cubicBezTo>
                    <a:cubicBezTo>
                      <a:pt x="10651" y="0"/>
                      <a:pt x="10501" y="22"/>
                      <a:pt x="10344" y="71"/>
                    </a:cubicBezTo>
                    <a:lnTo>
                      <a:pt x="1570" y="2888"/>
                    </a:lnTo>
                    <a:cubicBezTo>
                      <a:pt x="645" y="3185"/>
                      <a:pt x="0" y="4314"/>
                      <a:pt x="0" y="5634"/>
                    </a:cubicBezTo>
                    <a:cubicBezTo>
                      <a:pt x="0" y="6955"/>
                      <a:pt x="645" y="8084"/>
                      <a:pt x="1569" y="8380"/>
                    </a:cubicBezTo>
                    <a:lnTo>
                      <a:pt x="3374" y="8960"/>
                    </a:lnTo>
                    <a:lnTo>
                      <a:pt x="3374" y="16904"/>
                    </a:lnTo>
                    <a:cubicBezTo>
                      <a:pt x="3374" y="19397"/>
                      <a:pt x="5425" y="21600"/>
                      <a:pt x="10800" y="21600"/>
                    </a:cubicBezTo>
                    <a:cubicBezTo>
                      <a:pt x="16174" y="21600"/>
                      <a:pt x="18224" y="19397"/>
                      <a:pt x="18224" y="16904"/>
                    </a:cubicBezTo>
                    <a:lnTo>
                      <a:pt x="18224" y="8960"/>
                    </a:lnTo>
                    <a:lnTo>
                      <a:pt x="20030" y="8380"/>
                    </a:lnTo>
                    <a:cubicBezTo>
                      <a:pt x="20954" y="8084"/>
                      <a:pt x="21600" y="6955"/>
                      <a:pt x="21600" y="5634"/>
                    </a:cubicBezTo>
                  </a:path>
                </a:pathLst>
              </a:custGeom>
              <a:solidFill>
                <a:srgbClr val="E7CE3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 anchor="ctr"/>
              <a:lstStyle/>
              <a:p>
                <a:pPr marL="0" marR="0" lvl="0" indent="0" defTabSz="60958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</a:endParaRPr>
              </a:p>
            </p:txBody>
          </p:sp>
          <p:sp>
            <p:nvSpPr>
              <p:cNvPr id="12" name="AutoShape 44"/>
              <p:cNvSpPr>
                <a:spLocks/>
              </p:cNvSpPr>
              <p:nvPr/>
            </p:nvSpPr>
            <p:spPr bwMode="auto">
              <a:xfrm>
                <a:off x="5132766" y="2901184"/>
                <a:ext cx="22526" cy="12577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963"/>
                    </a:moveTo>
                    <a:lnTo>
                      <a:pt x="0" y="19636"/>
                    </a:lnTo>
                    <a:cubicBezTo>
                      <a:pt x="0" y="20721"/>
                      <a:pt x="4841" y="21599"/>
                      <a:pt x="10800" y="21599"/>
                    </a:cubicBezTo>
                    <a:cubicBezTo>
                      <a:pt x="16758" y="21599"/>
                      <a:pt x="21600" y="20721"/>
                      <a:pt x="21600" y="19636"/>
                    </a:cubicBezTo>
                    <a:lnTo>
                      <a:pt x="21600" y="1963"/>
                    </a:lnTo>
                    <a:cubicBezTo>
                      <a:pt x="21600" y="878"/>
                      <a:pt x="16758" y="0"/>
                      <a:pt x="10800" y="0"/>
                    </a:cubicBezTo>
                    <a:cubicBezTo>
                      <a:pt x="4841" y="0"/>
                      <a:pt x="0" y="878"/>
                      <a:pt x="0" y="1963"/>
                    </a:cubicBezTo>
                  </a:path>
                </a:pathLst>
              </a:custGeom>
              <a:solidFill>
                <a:srgbClr val="E7CE3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 anchor="ctr"/>
              <a:lstStyle/>
              <a:p>
                <a:pPr marL="0" marR="0" lvl="0" indent="0" defTabSz="60958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</a:endParaRPr>
              </a:p>
            </p:txBody>
          </p:sp>
          <p:sp>
            <p:nvSpPr>
              <p:cNvPr id="13" name="AutoShape 45"/>
              <p:cNvSpPr>
                <a:spLocks/>
              </p:cNvSpPr>
              <p:nvPr/>
            </p:nvSpPr>
            <p:spPr bwMode="auto">
              <a:xfrm>
                <a:off x="5120877" y="3038217"/>
                <a:ext cx="46304" cy="6883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8" y="0"/>
                      <a:pt x="0" y="10427"/>
                      <a:pt x="0" y="14400"/>
                    </a:cubicBezTo>
                    <a:cubicBezTo>
                      <a:pt x="0" y="18372"/>
                      <a:pt x="4838" y="21599"/>
                      <a:pt x="10800" y="21599"/>
                    </a:cubicBezTo>
                    <a:cubicBezTo>
                      <a:pt x="16761" y="21599"/>
                      <a:pt x="21600" y="18372"/>
                      <a:pt x="21600" y="14400"/>
                    </a:cubicBezTo>
                    <a:cubicBezTo>
                      <a:pt x="21600" y="10427"/>
                      <a:pt x="16761" y="0"/>
                      <a:pt x="10800" y="0"/>
                    </a:cubicBezTo>
                  </a:path>
                </a:pathLst>
              </a:custGeom>
              <a:solidFill>
                <a:srgbClr val="E7CE3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 anchor="ctr"/>
              <a:lstStyle/>
              <a:p>
                <a:pPr marL="0" marR="0" lvl="0" indent="0" defTabSz="60958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</a:endParaRPr>
              </a:p>
            </p:txBody>
          </p:sp>
        </p:grpSp>
      </p:grpSp>
      <p:grpSp>
        <p:nvGrpSpPr>
          <p:cNvPr id="14" name="Group 36"/>
          <p:cNvGrpSpPr/>
          <p:nvPr/>
        </p:nvGrpSpPr>
        <p:grpSpPr>
          <a:xfrm>
            <a:off x="655380" y="2990711"/>
            <a:ext cx="3336397" cy="2203650"/>
            <a:chOff x="444115" y="2520491"/>
            <a:chExt cx="3286147" cy="2170461"/>
          </a:xfrm>
        </p:grpSpPr>
        <p:sp>
          <p:nvSpPr>
            <p:cNvPr id="15" name="Bent Arrow 18"/>
            <p:cNvSpPr/>
            <p:nvPr/>
          </p:nvSpPr>
          <p:spPr>
            <a:xfrm>
              <a:off x="785787" y="2520491"/>
              <a:ext cx="1821669" cy="1163187"/>
            </a:xfrm>
            <a:prstGeom prst="bentArrow">
              <a:avLst/>
            </a:prstGeom>
            <a:solidFill>
              <a:srgbClr val="00C0CB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/>
                <a:ea typeface="+mn-ea"/>
                <a:cs typeface="+mn-cs"/>
              </a:endParaRPr>
            </a:p>
          </p:txBody>
        </p:sp>
        <p:sp>
          <p:nvSpPr>
            <p:cNvPr id="16" name="Rectangle 14"/>
            <p:cNvSpPr/>
            <p:nvPr/>
          </p:nvSpPr>
          <p:spPr>
            <a:xfrm>
              <a:off x="444115" y="3872471"/>
              <a:ext cx="3286147" cy="8184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2400" dirty="0">
                  <a:latin typeface="Arial" panose="020B0604020202020204" pitchFamily="34" charset="0"/>
                  <a:cs typeface="Arial" panose="020B0604020202020204" pitchFamily="34" charset="0"/>
                </a:rPr>
                <a:t>1.Образовательные занятия – лекции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17" name="AutoShape 112"/>
            <p:cNvSpPr>
              <a:spLocks/>
            </p:cNvSpPr>
            <p:nvPr/>
          </p:nvSpPr>
          <p:spPr bwMode="auto">
            <a:xfrm>
              <a:off x="1500166" y="3071816"/>
              <a:ext cx="366050" cy="366676"/>
            </a:xfrm>
            <a:custGeom>
              <a:avLst/>
              <a:gdLst>
                <a:gd name="T0" fmla="*/ 10510 w 21020"/>
                <a:gd name="T1" fmla="*/ 10800 h 21600"/>
                <a:gd name="T2" fmla="*/ 10510 w 21020"/>
                <a:gd name="T3" fmla="*/ 10800 h 21600"/>
                <a:gd name="T4" fmla="*/ 10510 w 21020"/>
                <a:gd name="T5" fmla="*/ 10800 h 21600"/>
                <a:gd name="T6" fmla="*/ 10510 w 2102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20" h="21600">
                  <a:moveTo>
                    <a:pt x="18846" y="7946"/>
                  </a:moveTo>
                  <a:lnTo>
                    <a:pt x="17740" y="9091"/>
                  </a:lnTo>
                  <a:cubicBezTo>
                    <a:pt x="17740" y="8939"/>
                    <a:pt x="17758" y="8792"/>
                    <a:pt x="17744" y="8636"/>
                  </a:cubicBezTo>
                  <a:cubicBezTo>
                    <a:pt x="17629" y="7331"/>
                    <a:pt x="17036" y="6068"/>
                    <a:pt x="16074" y="5080"/>
                  </a:cubicBezTo>
                  <a:cubicBezTo>
                    <a:pt x="15004" y="3980"/>
                    <a:pt x="13585" y="3348"/>
                    <a:pt x="12180" y="3345"/>
                  </a:cubicBezTo>
                  <a:lnTo>
                    <a:pt x="13268" y="2218"/>
                  </a:lnTo>
                  <a:cubicBezTo>
                    <a:pt x="13812" y="1659"/>
                    <a:pt x="14572" y="1350"/>
                    <a:pt x="15403" y="1350"/>
                  </a:cubicBezTo>
                  <a:cubicBezTo>
                    <a:pt x="16460" y="1350"/>
                    <a:pt x="17546" y="1840"/>
                    <a:pt x="18381" y="2696"/>
                  </a:cubicBezTo>
                  <a:cubicBezTo>
                    <a:pt x="19165" y="3500"/>
                    <a:pt x="19631" y="4499"/>
                    <a:pt x="19698" y="5510"/>
                  </a:cubicBezTo>
                  <a:cubicBezTo>
                    <a:pt x="19760" y="6453"/>
                    <a:pt x="19457" y="7317"/>
                    <a:pt x="18846" y="7946"/>
                  </a:cubicBezTo>
                  <a:moveTo>
                    <a:pt x="5828" y="19329"/>
                  </a:moveTo>
                  <a:cubicBezTo>
                    <a:pt x="5813" y="18424"/>
                    <a:pt x="5454" y="17481"/>
                    <a:pt x="4730" y="16739"/>
                  </a:cubicBezTo>
                  <a:cubicBezTo>
                    <a:pt x="4046" y="16034"/>
                    <a:pt x="3150" y="15628"/>
                    <a:pt x="2257" y="15592"/>
                  </a:cubicBezTo>
                  <a:lnTo>
                    <a:pt x="2911" y="13157"/>
                  </a:lnTo>
                  <a:cubicBezTo>
                    <a:pt x="2959" y="12995"/>
                    <a:pt x="3052" y="12835"/>
                    <a:pt x="3168" y="12695"/>
                  </a:cubicBezTo>
                  <a:cubicBezTo>
                    <a:pt x="4485" y="11726"/>
                    <a:pt x="6512" y="12012"/>
                    <a:pt x="7920" y="13460"/>
                  </a:cubicBezTo>
                  <a:cubicBezTo>
                    <a:pt x="9409" y="14990"/>
                    <a:pt x="9639" y="17230"/>
                    <a:pt x="8492" y="18568"/>
                  </a:cubicBezTo>
                  <a:cubicBezTo>
                    <a:pt x="8416" y="18609"/>
                    <a:pt x="8339" y="18648"/>
                    <a:pt x="8256" y="18675"/>
                  </a:cubicBezTo>
                  <a:cubicBezTo>
                    <a:pt x="8256" y="18675"/>
                    <a:pt x="5828" y="19329"/>
                    <a:pt x="5828" y="19329"/>
                  </a:cubicBezTo>
                  <a:close/>
                  <a:moveTo>
                    <a:pt x="2737" y="20164"/>
                  </a:moveTo>
                  <a:cubicBezTo>
                    <a:pt x="2665" y="20181"/>
                    <a:pt x="2443" y="20239"/>
                    <a:pt x="2291" y="20249"/>
                  </a:cubicBezTo>
                  <a:cubicBezTo>
                    <a:pt x="1751" y="20244"/>
                    <a:pt x="1313" y="19792"/>
                    <a:pt x="1313" y="19237"/>
                  </a:cubicBezTo>
                  <a:cubicBezTo>
                    <a:pt x="1321" y="19124"/>
                    <a:pt x="1365" y="18929"/>
                    <a:pt x="1380" y="18857"/>
                  </a:cubicBezTo>
                  <a:lnTo>
                    <a:pt x="2071" y="16283"/>
                  </a:lnTo>
                  <a:cubicBezTo>
                    <a:pt x="2822" y="16261"/>
                    <a:pt x="3630" y="16562"/>
                    <a:pt x="4265" y="17215"/>
                  </a:cubicBezTo>
                  <a:cubicBezTo>
                    <a:pt x="4911" y="17878"/>
                    <a:pt x="5214" y="18725"/>
                    <a:pt x="5181" y="19504"/>
                  </a:cubicBezTo>
                  <a:cubicBezTo>
                    <a:pt x="5181" y="19504"/>
                    <a:pt x="2737" y="20164"/>
                    <a:pt x="2737" y="20164"/>
                  </a:cubicBezTo>
                  <a:close/>
                  <a:moveTo>
                    <a:pt x="6888" y="11179"/>
                  </a:moveTo>
                  <a:cubicBezTo>
                    <a:pt x="6280" y="10927"/>
                    <a:pt x="5642" y="10783"/>
                    <a:pt x="5004" y="10774"/>
                  </a:cubicBezTo>
                  <a:lnTo>
                    <a:pt x="10063" y="5536"/>
                  </a:lnTo>
                  <a:cubicBezTo>
                    <a:pt x="10838" y="4759"/>
                    <a:pt x="11966" y="4536"/>
                    <a:pt x="13077" y="4819"/>
                  </a:cubicBezTo>
                  <a:cubicBezTo>
                    <a:pt x="13077" y="4819"/>
                    <a:pt x="6888" y="11179"/>
                    <a:pt x="6888" y="11179"/>
                  </a:cubicBezTo>
                  <a:close/>
                  <a:moveTo>
                    <a:pt x="9717" y="13672"/>
                  </a:moveTo>
                  <a:cubicBezTo>
                    <a:pt x="9473" y="13258"/>
                    <a:pt x="9194" y="12859"/>
                    <a:pt x="8848" y="12505"/>
                  </a:cubicBezTo>
                  <a:cubicBezTo>
                    <a:pt x="8447" y="12093"/>
                    <a:pt x="7986" y="11770"/>
                    <a:pt x="7507" y="11498"/>
                  </a:cubicBezTo>
                  <a:lnTo>
                    <a:pt x="13767" y="5064"/>
                  </a:lnTo>
                  <a:cubicBezTo>
                    <a:pt x="14259" y="5288"/>
                    <a:pt x="14729" y="5607"/>
                    <a:pt x="15145" y="6035"/>
                  </a:cubicBezTo>
                  <a:cubicBezTo>
                    <a:pt x="15500" y="6398"/>
                    <a:pt x="15775" y="6806"/>
                    <a:pt x="15987" y="7229"/>
                  </a:cubicBezTo>
                  <a:cubicBezTo>
                    <a:pt x="15987" y="7229"/>
                    <a:pt x="9717" y="13672"/>
                    <a:pt x="9717" y="13672"/>
                  </a:cubicBezTo>
                  <a:close/>
                  <a:moveTo>
                    <a:pt x="10519" y="16061"/>
                  </a:moveTo>
                  <a:cubicBezTo>
                    <a:pt x="10465" y="15452"/>
                    <a:pt x="10298" y="14854"/>
                    <a:pt x="10047" y="14288"/>
                  </a:cubicBezTo>
                  <a:lnTo>
                    <a:pt x="16257" y="7906"/>
                  </a:lnTo>
                  <a:cubicBezTo>
                    <a:pt x="16637" y="9140"/>
                    <a:pt x="16442" y="10429"/>
                    <a:pt x="15610" y="11284"/>
                  </a:cubicBezTo>
                  <a:cubicBezTo>
                    <a:pt x="15604" y="11290"/>
                    <a:pt x="15598" y="11293"/>
                    <a:pt x="15593" y="11298"/>
                  </a:cubicBezTo>
                  <a:lnTo>
                    <a:pt x="15602" y="11306"/>
                  </a:lnTo>
                  <a:lnTo>
                    <a:pt x="10525" y="16565"/>
                  </a:lnTo>
                  <a:cubicBezTo>
                    <a:pt x="10527" y="16397"/>
                    <a:pt x="10534" y="16232"/>
                    <a:pt x="10519" y="16061"/>
                  </a:cubicBezTo>
                  <a:moveTo>
                    <a:pt x="19308" y="1741"/>
                  </a:moveTo>
                  <a:cubicBezTo>
                    <a:pt x="18228" y="632"/>
                    <a:pt x="16805" y="0"/>
                    <a:pt x="15403" y="0"/>
                  </a:cubicBezTo>
                  <a:cubicBezTo>
                    <a:pt x="14220" y="0"/>
                    <a:pt x="13131" y="450"/>
                    <a:pt x="12335" y="1266"/>
                  </a:cubicBezTo>
                  <a:lnTo>
                    <a:pt x="9138" y="4577"/>
                  </a:lnTo>
                  <a:cubicBezTo>
                    <a:pt x="9129" y="4585"/>
                    <a:pt x="9118" y="4592"/>
                    <a:pt x="9108" y="4602"/>
                  </a:cubicBezTo>
                  <a:cubicBezTo>
                    <a:pt x="9103" y="4608"/>
                    <a:pt x="9100" y="4614"/>
                    <a:pt x="9095" y="4620"/>
                  </a:cubicBezTo>
                  <a:lnTo>
                    <a:pt x="9096" y="4621"/>
                  </a:lnTo>
                  <a:lnTo>
                    <a:pt x="2310" y="11647"/>
                  </a:lnTo>
                  <a:cubicBezTo>
                    <a:pt x="1998" y="11966"/>
                    <a:pt x="1771" y="12364"/>
                    <a:pt x="1645" y="12797"/>
                  </a:cubicBezTo>
                  <a:lnTo>
                    <a:pt x="102" y="18541"/>
                  </a:lnTo>
                  <a:cubicBezTo>
                    <a:pt x="100" y="18557"/>
                    <a:pt x="0" y="19008"/>
                    <a:pt x="0" y="19237"/>
                  </a:cubicBezTo>
                  <a:cubicBezTo>
                    <a:pt x="0" y="20541"/>
                    <a:pt x="1030" y="21599"/>
                    <a:pt x="2302" y="21599"/>
                  </a:cubicBezTo>
                  <a:cubicBezTo>
                    <a:pt x="2554" y="21599"/>
                    <a:pt x="3044" y="21475"/>
                    <a:pt x="3062" y="21473"/>
                  </a:cubicBezTo>
                  <a:lnTo>
                    <a:pt x="8630" y="19969"/>
                  </a:lnTo>
                  <a:cubicBezTo>
                    <a:pt x="9054" y="19839"/>
                    <a:pt x="9439" y="19604"/>
                    <a:pt x="9750" y="19283"/>
                  </a:cubicBezTo>
                  <a:lnTo>
                    <a:pt x="19776" y="8899"/>
                  </a:lnTo>
                  <a:cubicBezTo>
                    <a:pt x="21600" y="7023"/>
                    <a:pt x="21394" y="3881"/>
                    <a:pt x="19308" y="1741"/>
                  </a:cubicBezTo>
                </a:path>
              </a:pathLst>
            </a:custGeom>
            <a:solidFill>
              <a:srgbClr val="00C0C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marL="0" marR="0" lvl="0" indent="0" defTabSz="60958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endParaRPr>
            </a:p>
          </p:txBody>
        </p:sp>
      </p:grpSp>
      <p:grpSp>
        <p:nvGrpSpPr>
          <p:cNvPr id="18" name="Group 47"/>
          <p:cNvGrpSpPr/>
          <p:nvPr/>
        </p:nvGrpSpPr>
        <p:grpSpPr>
          <a:xfrm>
            <a:off x="4701325" y="2269005"/>
            <a:ext cx="3836827" cy="1783245"/>
            <a:chOff x="4429124" y="1809654"/>
            <a:chExt cx="3779039" cy="1756386"/>
          </a:xfrm>
        </p:grpSpPr>
        <p:sp>
          <p:nvSpPr>
            <p:cNvPr id="19" name="Bent Arrow 20"/>
            <p:cNvSpPr/>
            <p:nvPr/>
          </p:nvSpPr>
          <p:spPr>
            <a:xfrm>
              <a:off x="4429124" y="1809654"/>
              <a:ext cx="1821669" cy="1163187"/>
            </a:xfrm>
            <a:prstGeom prst="bentArrow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/>
                <a:ea typeface="+mn-ea"/>
                <a:cs typeface="+mn-cs"/>
              </a:endParaRPr>
            </a:p>
          </p:txBody>
        </p:sp>
        <p:sp>
          <p:nvSpPr>
            <p:cNvPr id="20" name="Rectangle 16"/>
            <p:cNvSpPr/>
            <p:nvPr/>
          </p:nvSpPr>
          <p:spPr>
            <a:xfrm>
              <a:off x="4968675" y="2747559"/>
              <a:ext cx="3239488" cy="8184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2400" dirty="0">
                  <a:latin typeface="Arial" panose="020B0604020202020204" pitchFamily="34" charset="0"/>
                  <a:cs typeface="Arial" panose="020B0604020202020204" pitchFamily="34" charset="0"/>
                </a:rPr>
                <a:t>3.Практические занятия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grpSp>
          <p:nvGrpSpPr>
            <p:cNvPr id="21" name="Group 29"/>
            <p:cNvGrpSpPr/>
            <p:nvPr/>
          </p:nvGrpSpPr>
          <p:grpSpPr>
            <a:xfrm>
              <a:off x="5214942" y="2285998"/>
              <a:ext cx="251543" cy="366676"/>
              <a:chOff x="2612963" y="2767277"/>
              <a:chExt cx="251543" cy="366676"/>
            </a:xfrm>
            <a:solidFill>
              <a:srgbClr val="FFC000"/>
            </a:solidFill>
          </p:grpSpPr>
          <p:sp>
            <p:nvSpPr>
              <p:cNvPr id="22" name="AutoShape 113"/>
              <p:cNvSpPr>
                <a:spLocks/>
              </p:cNvSpPr>
              <p:nvPr/>
            </p:nvSpPr>
            <p:spPr bwMode="auto">
              <a:xfrm>
                <a:off x="2612963" y="2767277"/>
                <a:ext cx="251543" cy="366676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5386" y="14175"/>
                    </a:moveTo>
                    <a:lnTo>
                      <a:pt x="6223" y="14175"/>
                    </a:lnTo>
                    <a:cubicBezTo>
                      <a:pt x="5734" y="13446"/>
                      <a:pt x="5147" y="12716"/>
                      <a:pt x="4568" y="12003"/>
                    </a:cubicBezTo>
                    <a:cubicBezTo>
                      <a:pt x="3287" y="10427"/>
                      <a:pt x="1963" y="8797"/>
                      <a:pt x="1963" y="7425"/>
                    </a:cubicBezTo>
                    <a:cubicBezTo>
                      <a:pt x="1963" y="4075"/>
                      <a:pt x="5927" y="1350"/>
                      <a:pt x="10800" y="1350"/>
                    </a:cubicBezTo>
                    <a:cubicBezTo>
                      <a:pt x="15672" y="1350"/>
                      <a:pt x="19636" y="4075"/>
                      <a:pt x="19636" y="7425"/>
                    </a:cubicBezTo>
                    <a:cubicBezTo>
                      <a:pt x="19636" y="8787"/>
                      <a:pt x="18312" y="10425"/>
                      <a:pt x="17029" y="12011"/>
                    </a:cubicBezTo>
                    <a:cubicBezTo>
                      <a:pt x="16455" y="12723"/>
                      <a:pt x="15873" y="13449"/>
                      <a:pt x="15386" y="14175"/>
                    </a:cubicBezTo>
                    <a:moveTo>
                      <a:pt x="10800" y="20249"/>
                    </a:moveTo>
                    <a:cubicBezTo>
                      <a:pt x="9805" y="20249"/>
                      <a:pt x="9347" y="20171"/>
                      <a:pt x="8839" y="19406"/>
                    </a:cubicBezTo>
                    <a:lnTo>
                      <a:pt x="13000" y="19048"/>
                    </a:lnTo>
                    <a:cubicBezTo>
                      <a:pt x="12398" y="20164"/>
                      <a:pt x="11959" y="20249"/>
                      <a:pt x="10800" y="20249"/>
                    </a:cubicBezTo>
                    <a:moveTo>
                      <a:pt x="7595" y="16813"/>
                    </a:moveTo>
                    <a:cubicBezTo>
                      <a:pt x="7417" y="16407"/>
                      <a:pt x="7215" y="15978"/>
                      <a:pt x="6991" y="15525"/>
                    </a:cubicBezTo>
                    <a:lnTo>
                      <a:pt x="14616" y="15525"/>
                    </a:lnTo>
                    <a:cubicBezTo>
                      <a:pt x="14496" y="15767"/>
                      <a:pt x="14375" y="16010"/>
                      <a:pt x="14270" y="16239"/>
                    </a:cubicBezTo>
                    <a:cubicBezTo>
                      <a:pt x="14270" y="16239"/>
                      <a:pt x="7595" y="16813"/>
                      <a:pt x="7595" y="16813"/>
                    </a:cubicBezTo>
                    <a:close/>
                    <a:moveTo>
                      <a:pt x="13345" y="18343"/>
                    </a:moveTo>
                    <a:lnTo>
                      <a:pt x="8476" y="18762"/>
                    </a:lnTo>
                    <a:cubicBezTo>
                      <a:pt x="8303" y="18416"/>
                      <a:pt x="8116" y="18011"/>
                      <a:pt x="7890" y="17483"/>
                    </a:cubicBezTo>
                    <a:cubicBezTo>
                      <a:pt x="7887" y="17477"/>
                      <a:pt x="7883" y="17469"/>
                      <a:pt x="7881" y="17462"/>
                    </a:cubicBezTo>
                    <a:lnTo>
                      <a:pt x="13957" y="16941"/>
                    </a:lnTo>
                    <a:cubicBezTo>
                      <a:pt x="13871" y="17140"/>
                      <a:pt x="13778" y="17350"/>
                      <a:pt x="13698" y="17537"/>
                    </a:cubicBezTo>
                    <a:cubicBezTo>
                      <a:pt x="13569" y="17841"/>
                      <a:pt x="13453" y="18104"/>
                      <a:pt x="13345" y="18343"/>
                    </a:cubicBezTo>
                    <a:moveTo>
                      <a:pt x="10800" y="0"/>
                    </a:moveTo>
                    <a:cubicBezTo>
                      <a:pt x="4835" y="0"/>
                      <a:pt x="0" y="3324"/>
                      <a:pt x="0" y="7425"/>
                    </a:cubicBezTo>
                    <a:cubicBezTo>
                      <a:pt x="0" y="10146"/>
                      <a:pt x="3621" y="13029"/>
                      <a:pt x="4939" y="15562"/>
                    </a:cubicBezTo>
                    <a:cubicBezTo>
                      <a:pt x="6906" y="19339"/>
                      <a:pt x="6688" y="21599"/>
                      <a:pt x="10800" y="21599"/>
                    </a:cubicBezTo>
                    <a:cubicBezTo>
                      <a:pt x="14972" y="21599"/>
                      <a:pt x="14692" y="19349"/>
                      <a:pt x="16660" y="15577"/>
                    </a:cubicBezTo>
                    <a:cubicBezTo>
                      <a:pt x="17983" y="13039"/>
                      <a:pt x="21600" y="10124"/>
                      <a:pt x="21600" y="7425"/>
                    </a:cubicBezTo>
                    <a:cubicBezTo>
                      <a:pt x="21600" y="3324"/>
                      <a:pt x="16764" y="0"/>
                      <a:pt x="10800" y="0"/>
                    </a:cubicBezTo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 anchor="ctr"/>
              <a:lstStyle/>
              <a:p>
                <a:pPr marL="0" marR="0" lvl="0" indent="0" defTabSz="60958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</a:endParaRPr>
              </a:p>
            </p:txBody>
          </p:sp>
          <p:sp>
            <p:nvSpPr>
              <p:cNvPr id="23" name="AutoShape 114"/>
              <p:cNvSpPr>
                <a:spLocks/>
              </p:cNvSpPr>
              <p:nvPr/>
            </p:nvSpPr>
            <p:spPr bwMode="auto">
              <a:xfrm>
                <a:off x="2669904" y="2824844"/>
                <a:ext cx="74461" cy="7446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9938" y="0"/>
                    </a:moveTo>
                    <a:cubicBezTo>
                      <a:pt x="8943" y="0"/>
                      <a:pt x="0" y="8942"/>
                      <a:pt x="0" y="19938"/>
                    </a:cubicBezTo>
                    <a:cubicBezTo>
                      <a:pt x="0" y="20855"/>
                      <a:pt x="743" y="21600"/>
                      <a:pt x="1661" y="21600"/>
                    </a:cubicBezTo>
                    <a:cubicBezTo>
                      <a:pt x="2579" y="21600"/>
                      <a:pt x="3323" y="20855"/>
                      <a:pt x="3323" y="19938"/>
                    </a:cubicBezTo>
                    <a:cubicBezTo>
                      <a:pt x="3323" y="10777"/>
                      <a:pt x="10777" y="3323"/>
                      <a:pt x="19938" y="3323"/>
                    </a:cubicBezTo>
                    <a:cubicBezTo>
                      <a:pt x="20856" y="3323"/>
                      <a:pt x="21600" y="2578"/>
                      <a:pt x="21600" y="1661"/>
                    </a:cubicBezTo>
                    <a:cubicBezTo>
                      <a:pt x="21600" y="744"/>
                      <a:pt x="20856" y="0"/>
                      <a:pt x="19938" y="0"/>
                    </a:cubicBezTo>
                  </a:path>
                </a:pathLst>
              </a:custGeom>
              <a:solidFill>
                <a:srgbClr val="F8F68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 anchor="ctr"/>
              <a:lstStyle/>
              <a:p>
                <a:pPr marL="0" marR="0" lvl="0" indent="0" defTabSz="60958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</a:endParaRPr>
              </a:p>
            </p:txBody>
          </p:sp>
        </p:grpSp>
      </p:grpSp>
      <p:grpSp>
        <p:nvGrpSpPr>
          <p:cNvPr id="24" name="Group 46"/>
          <p:cNvGrpSpPr/>
          <p:nvPr/>
        </p:nvGrpSpPr>
        <p:grpSpPr>
          <a:xfrm>
            <a:off x="2851799" y="1882270"/>
            <a:ext cx="3337846" cy="2715366"/>
            <a:chOff x="2607455" y="1428742"/>
            <a:chExt cx="3287573" cy="2674471"/>
          </a:xfrm>
        </p:grpSpPr>
        <p:sp>
          <p:nvSpPr>
            <p:cNvPr id="25" name="Bent Arrow 19"/>
            <p:cNvSpPr/>
            <p:nvPr/>
          </p:nvSpPr>
          <p:spPr>
            <a:xfrm>
              <a:off x="2607455" y="2132762"/>
              <a:ext cx="1821669" cy="1163187"/>
            </a:xfrm>
            <a:prstGeom prst="bentArrow">
              <a:avLst/>
            </a:prstGeom>
            <a:solidFill>
              <a:srgbClr val="34BA89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/>
                <a:ea typeface="+mn-ea"/>
                <a:cs typeface="+mn-cs"/>
              </a:endParaRPr>
            </a:p>
          </p:txBody>
        </p:sp>
        <p:sp>
          <p:nvSpPr>
            <p:cNvPr id="26" name="Rectangle 15"/>
            <p:cNvSpPr/>
            <p:nvPr/>
          </p:nvSpPr>
          <p:spPr>
            <a:xfrm>
              <a:off x="2644601" y="3284732"/>
              <a:ext cx="3250427" cy="8184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2400" dirty="0">
                  <a:latin typeface="Arial" panose="020B0604020202020204" pitchFamily="34" charset="0"/>
                  <a:cs typeface="Arial" panose="020B0604020202020204" pitchFamily="34" charset="0"/>
                </a:rPr>
                <a:t>2.Интеллектуальные игры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27" name="AutoShape 29"/>
            <p:cNvSpPr>
              <a:spLocks/>
            </p:cNvSpPr>
            <p:nvPr/>
          </p:nvSpPr>
          <p:spPr bwMode="auto">
            <a:xfrm>
              <a:off x="3286116" y="2643188"/>
              <a:ext cx="366051" cy="331636"/>
            </a:xfrm>
            <a:custGeom>
              <a:avLst/>
              <a:gdLst>
                <a:gd name="T0" fmla="+- 0 10736 439"/>
                <a:gd name="T1" fmla="*/ T0 w 20595"/>
                <a:gd name="T2" fmla="+- 0 10869 621"/>
                <a:gd name="T3" fmla="*/ 10869 h 20497"/>
                <a:gd name="T4" fmla="+- 0 10736 439"/>
                <a:gd name="T5" fmla="*/ T4 w 20595"/>
                <a:gd name="T6" fmla="+- 0 10869 621"/>
                <a:gd name="T7" fmla="*/ 10869 h 20497"/>
                <a:gd name="T8" fmla="+- 0 10736 439"/>
                <a:gd name="T9" fmla="*/ T8 w 20595"/>
                <a:gd name="T10" fmla="+- 0 10869 621"/>
                <a:gd name="T11" fmla="*/ 10869 h 20497"/>
                <a:gd name="T12" fmla="+- 0 10736 439"/>
                <a:gd name="T13" fmla="*/ T12 w 20595"/>
                <a:gd name="T14" fmla="+- 0 10869 621"/>
                <a:gd name="T15" fmla="*/ 10869 h 2049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595" h="20497">
                  <a:moveTo>
                    <a:pt x="18898" y="1863"/>
                  </a:moveTo>
                  <a:cubicBezTo>
                    <a:pt x="16636" y="-621"/>
                    <a:pt x="12968" y="-621"/>
                    <a:pt x="10707" y="1863"/>
                  </a:cubicBezTo>
                  <a:lnTo>
                    <a:pt x="1317" y="12053"/>
                  </a:lnTo>
                  <a:cubicBezTo>
                    <a:pt x="-439" y="13982"/>
                    <a:pt x="-439" y="17121"/>
                    <a:pt x="1317" y="19050"/>
                  </a:cubicBezTo>
                  <a:cubicBezTo>
                    <a:pt x="3073" y="20979"/>
                    <a:pt x="5931" y="20979"/>
                    <a:pt x="7687" y="19050"/>
                  </a:cubicBezTo>
                  <a:lnTo>
                    <a:pt x="17078" y="8860"/>
                  </a:lnTo>
                  <a:cubicBezTo>
                    <a:pt x="18335" y="7479"/>
                    <a:pt x="18335" y="5242"/>
                    <a:pt x="17078" y="3862"/>
                  </a:cubicBezTo>
                  <a:cubicBezTo>
                    <a:pt x="15821" y="2482"/>
                    <a:pt x="13783" y="2482"/>
                    <a:pt x="12527" y="3862"/>
                  </a:cubicBezTo>
                  <a:lnTo>
                    <a:pt x="5467" y="11614"/>
                  </a:lnTo>
                  <a:cubicBezTo>
                    <a:pt x="5216" y="11891"/>
                    <a:pt x="5216" y="12337"/>
                    <a:pt x="5467" y="12614"/>
                  </a:cubicBezTo>
                  <a:cubicBezTo>
                    <a:pt x="5719" y="12890"/>
                    <a:pt x="6126" y="12890"/>
                    <a:pt x="6378" y="12614"/>
                  </a:cubicBezTo>
                  <a:lnTo>
                    <a:pt x="13437" y="4861"/>
                  </a:lnTo>
                  <a:cubicBezTo>
                    <a:pt x="14190" y="4035"/>
                    <a:pt x="15414" y="4035"/>
                    <a:pt x="16167" y="4861"/>
                  </a:cubicBezTo>
                  <a:cubicBezTo>
                    <a:pt x="16920" y="5688"/>
                    <a:pt x="16920" y="7034"/>
                    <a:pt x="16167" y="7860"/>
                  </a:cubicBezTo>
                  <a:lnTo>
                    <a:pt x="6777" y="18050"/>
                  </a:lnTo>
                  <a:cubicBezTo>
                    <a:pt x="5520" y="19430"/>
                    <a:pt x="3484" y="19430"/>
                    <a:pt x="2227" y="18050"/>
                  </a:cubicBezTo>
                  <a:cubicBezTo>
                    <a:pt x="970" y="16670"/>
                    <a:pt x="970" y="14433"/>
                    <a:pt x="2227" y="13053"/>
                  </a:cubicBezTo>
                  <a:lnTo>
                    <a:pt x="11525" y="2963"/>
                  </a:lnTo>
                  <a:cubicBezTo>
                    <a:pt x="13285" y="1030"/>
                    <a:pt x="16139" y="1030"/>
                    <a:pt x="17896" y="2963"/>
                  </a:cubicBezTo>
                  <a:cubicBezTo>
                    <a:pt x="19657" y="4896"/>
                    <a:pt x="19657" y="8027"/>
                    <a:pt x="17897" y="9959"/>
                  </a:cubicBezTo>
                  <a:lnTo>
                    <a:pt x="10929" y="17611"/>
                  </a:lnTo>
                  <a:cubicBezTo>
                    <a:pt x="10677" y="17888"/>
                    <a:pt x="10677" y="18334"/>
                    <a:pt x="10929" y="18610"/>
                  </a:cubicBezTo>
                  <a:cubicBezTo>
                    <a:pt x="11181" y="18887"/>
                    <a:pt x="11588" y="18887"/>
                    <a:pt x="11839" y="18610"/>
                  </a:cubicBezTo>
                  <a:lnTo>
                    <a:pt x="18898" y="10859"/>
                  </a:lnTo>
                  <a:cubicBezTo>
                    <a:pt x="21160" y="8375"/>
                    <a:pt x="21160" y="4347"/>
                    <a:pt x="18898" y="1863"/>
                  </a:cubicBezTo>
                </a:path>
              </a:pathLst>
            </a:custGeom>
            <a:solidFill>
              <a:srgbClr val="34BA8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marL="0" marR="0" lvl="0" indent="0" defTabSz="60958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endParaRPr>
            </a:p>
          </p:txBody>
        </p:sp>
        <p:grpSp>
          <p:nvGrpSpPr>
            <p:cNvPr id="28" name="Group 39"/>
            <p:cNvGrpSpPr/>
            <p:nvPr/>
          </p:nvGrpSpPr>
          <p:grpSpPr>
            <a:xfrm>
              <a:off x="3291608" y="1428742"/>
              <a:ext cx="423296" cy="764990"/>
              <a:chOff x="3386647" y="802411"/>
              <a:chExt cx="172336" cy="311450"/>
            </a:xfrm>
            <a:solidFill>
              <a:srgbClr val="5B9BD5"/>
            </a:solidFill>
          </p:grpSpPr>
          <p:sp>
            <p:nvSpPr>
              <p:cNvPr id="29" name="Freeform 71"/>
              <p:cNvSpPr>
                <a:spLocks/>
              </p:cNvSpPr>
              <p:nvPr/>
            </p:nvSpPr>
            <p:spPr bwMode="auto">
              <a:xfrm>
                <a:off x="3459319" y="802411"/>
                <a:ext cx="51909" cy="51909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25" y="0"/>
                  </a:cxn>
                  <a:cxn ang="0">
                    <a:pos x="34" y="2"/>
                  </a:cxn>
                  <a:cxn ang="0">
                    <a:pos x="43" y="7"/>
                  </a:cxn>
                  <a:cxn ang="0">
                    <a:pos x="49" y="16"/>
                  </a:cxn>
                  <a:cxn ang="0">
                    <a:pos x="50" y="25"/>
                  </a:cxn>
                  <a:cxn ang="0">
                    <a:pos x="50" y="25"/>
                  </a:cxn>
                  <a:cxn ang="0">
                    <a:pos x="49" y="36"/>
                  </a:cxn>
                  <a:cxn ang="0">
                    <a:pos x="43" y="43"/>
                  </a:cxn>
                  <a:cxn ang="0">
                    <a:pos x="34" y="49"/>
                  </a:cxn>
                  <a:cxn ang="0">
                    <a:pos x="25" y="51"/>
                  </a:cxn>
                  <a:cxn ang="0">
                    <a:pos x="25" y="51"/>
                  </a:cxn>
                  <a:cxn ang="0">
                    <a:pos x="16" y="49"/>
                  </a:cxn>
                  <a:cxn ang="0">
                    <a:pos x="7" y="43"/>
                  </a:cxn>
                  <a:cxn ang="0">
                    <a:pos x="1" y="36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1" y="16"/>
                  </a:cxn>
                  <a:cxn ang="0">
                    <a:pos x="7" y="7"/>
                  </a:cxn>
                  <a:cxn ang="0">
                    <a:pos x="16" y="2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50" h="51">
                    <a:moveTo>
                      <a:pt x="25" y="0"/>
                    </a:moveTo>
                    <a:lnTo>
                      <a:pt x="25" y="0"/>
                    </a:lnTo>
                    <a:lnTo>
                      <a:pt x="34" y="2"/>
                    </a:lnTo>
                    <a:lnTo>
                      <a:pt x="43" y="7"/>
                    </a:lnTo>
                    <a:lnTo>
                      <a:pt x="49" y="16"/>
                    </a:lnTo>
                    <a:lnTo>
                      <a:pt x="50" y="25"/>
                    </a:lnTo>
                    <a:lnTo>
                      <a:pt x="50" y="25"/>
                    </a:lnTo>
                    <a:lnTo>
                      <a:pt x="49" y="36"/>
                    </a:lnTo>
                    <a:lnTo>
                      <a:pt x="43" y="43"/>
                    </a:lnTo>
                    <a:lnTo>
                      <a:pt x="34" y="49"/>
                    </a:lnTo>
                    <a:lnTo>
                      <a:pt x="25" y="51"/>
                    </a:lnTo>
                    <a:lnTo>
                      <a:pt x="25" y="51"/>
                    </a:lnTo>
                    <a:lnTo>
                      <a:pt x="16" y="49"/>
                    </a:lnTo>
                    <a:lnTo>
                      <a:pt x="7" y="43"/>
                    </a:lnTo>
                    <a:lnTo>
                      <a:pt x="1" y="36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1" y="16"/>
                    </a:lnTo>
                    <a:lnTo>
                      <a:pt x="7" y="7"/>
                    </a:lnTo>
                    <a:lnTo>
                      <a:pt x="16" y="2"/>
                    </a:lnTo>
                    <a:lnTo>
                      <a:pt x="25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34BA8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" name="Freeform 72"/>
              <p:cNvSpPr>
                <a:spLocks noEditPoints="1"/>
              </p:cNvSpPr>
              <p:nvPr/>
            </p:nvSpPr>
            <p:spPr bwMode="auto">
              <a:xfrm>
                <a:off x="3386647" y="802411"/>
                <a:ext cx="172336" cy="311450"/>
              </a:xfrm>
              <a:custGeom>
                <a:avLst/>
                <a:gdLst/>
                <a:ahLst/>
                <a:cxnLst>
                  <a:cxn ang="0">
                    <a:pos x="158" y="94"/>
                  </a:cxn>
                  <a:cxn ang="0">
                    <a:pos x="141" y="69"/>
                  </a:cxn>
                  <a:cxn ang="0">
                    <a:pos x="134" y="63"/>
                  </a:cxn>
                  <a:cxn ang="0">
                    <a:pos x="130" y="60"/>
                  </a:cxn>
                  <a:cxn ang="0">
                    <a:pos x="123" y="58"/>
                  </a:cxn>
                  <a:cxn ang="0">
                    <a:pos x="100" y="54"/>
                  </a:cxn>
                  <a:cxn ang="0">
                    <a:pos x="67" y="58"/>
                  </a:cxn>
                  <a:cxn ang="0">
                    <a:pos x="63" y="58"/>
                  </a:cxn>
                  <a:cxn ang="0">
                    <a:pos x="61" y="58"/>
                  </a:cxn>
                  <a:cxn ang="0">
                    <a:pos x="61" y="58"/>
                  </a:cxn>
                  <a:cxn ang="0">
                    <a:pos x="34" y="56"/>
                  </a:cxn>
                  <a:cxn ang="0">
                    <a:pos x="27" y="40"/>
                  </a:cxn>
                  <a:cxn ang="0">
                    <a:pos x="23" y="23"/>
                  </a:cxn>
                  <a:cxn ang="0">
                    <a:pos x="20" y="2"/>
                  </a:cxn>
                  <a:cxn ang="0">
                    <a:pos x="14" y="0"/>
                  </a:cxn>
                  <a:cxn ang="0">
                    <a:pos x="12" y="2"/>
                  </a:cxn>
                  <a:cxn ang="0">
                    <a:pos x="14" y="14"/>
                  </a:cxn>
                  <a:cxn ang="0">
                    <a:pos x="9" y="14"/>
                  </a:cxn>
                  <a:cxn ang="0">
                    <a:pos x="2" y="22"/>
                  </a:cxn>
                  <a:cxn ang="0">
                    <a:pos x="0" y="29"/>
                  </a:cxn>
                  <a:cxn ang="0">
                    <a:pos x="11" y="60"/>
                  </a:cxn>
                  <a:cxn ang="0">
                    <a:pos x="14" y="70"/>
                  </a:cxn>
                  <a:cxn ang="0">
                    <a:pos x="22" y="76"/>
                  </a:cxn>
                  <a:cxn ang="0">
                    <a:pos x="40" y="81"/>
                  </a:cxn>
                  <a:cxn ang="0">
                    <a:pos x="60" y="83"/>
                  </a:cxn>
                  <a:cxn ang="0">
                    <a:pos x="60" y="92"/>
                  </a:cxn>
                  <a:cxn ang="0">
                    <a:pos x="60" y="286"/>
                  </a:cxn>
                  <a:cxn ang="0">
                    <a:pos x="61" y="292"/>
                  </a:cxn>
                  <a:cxn ang="0">
                    <a:pos x="69" y="299"/>
                  </a:cxn>
                  <a:cxn ang="0">
                    <a:pos x="74" y="301"/>
                  </a:cxn>
                  <a:cxn ang="0">
                    <a:pos x="85" y="295"/>
                  </a:cxn>
                  <a:cxn ang="0">
                    <a:pos x="89" y="286"/>
                  </a:cxn>
                  <a:cxn ang="0">
                    <a:pos x="89" y="185"/>
                  </a:cxn>
                  <a:cxn ang="0">
                    <a:pos x="90" y="179"/>
                  </a:cxn>
                  <a:cxn ang="0">
                    <a:pos x="94" y="179"/>
                  </a:cxn>
                  <a:cxn ang="0">
                    <a:pos x="100" y="181"/>
                  </a:cxn>
                  <a:cxn ang="0">
                    <a:pos x="100" y="286"/>
                  </a:cxn>
                  <a:cxn ang="0">
                    <a:pos x="101" y="292"/>
                  </a:cxn>
                  <a:cxn ang="0">
                    <a:pos x="109" y="299"/>
                  </a:cxn>
                  <a:cxn ang="0">
                    <a:pos x="114" y="301"/>
                  </a:cxn>
                  <a:cxn ang="0">
                    <a:pos x="125" y="295"/>
                  </a:cxn>
                  <a:cxn ang="0">
                    <a:pos x="129" y="286"/>
                  </a:cxn>
                  <a:cxn ang="0">
                    <a:pos x="129" y="174"/>
                  </a:cxn>
                  <a:cxn ang="0">
                    <a:pos x="136" y="167"/>
                  </a:cxn>
                  <a:cxn ang="0">
                    <a:pos x="150" y="152"/>
                  </a:cxn>
                  <a:cxn ang="0">
                    <a:pos x="156" y="143"/>
                  </a:cxn>
                  <a:cxn ang="0">
                    <a:pos x="163" y="125"/>
                  </a:cxn>
                  <a:cxn ang="0">
                    <a:pos x="165" y="119"/>
                  </a:cxn>
                  <a:cxn ang="0">
                    <a:pos x="161" y="107"/>
                  </a:cxn>
                  <a:cxn ang="0">
                    <a:pos x="158" y="94"/>
                  </a:cxn>
                  <a:cxn ang="0">
                    <a:pos x="139" y="119"/>
                  </a:cxn>
                  <a:cxn ang="0">
                    <a:pos x="134" y="130"/>
                  </a:cxn>
                  <a:cxn ang="0">
                    <a:pos x="129" y="92"/>
                  </a:cxn>
                  <a:cxn ang="0">
                    <a:pos x="136" y="105"/>
                  </a:cxn>
                  <a:cxn ang="0">
                    <a:pos x="141" y="118"/>
                  </a:cxn>
                  <a:cxn ang="0">
                    <a:pos x="139" y="119"/>
                  </a:cxn>
                  <a:cxn ang="0">
                    <a:pos x="141" y="118"/>
                  </a:cxn>
                </a:cxnLst>
                <a:rect l="0" t="0" r="r" b="b"/>
                <a:pathLst>
                  <a:path w="165" h="301">
                    <a:moveTo>
                      <a:pt x="158" y="94"/>
                    </a:moveTo>
                    <a:lnTo>
                      <a:pt x="158" y="94"/>
                    </a:lnTo>
                    <a:lnTo>
                      <a:pt x="147" y="78"/>
                    </a:lnTo>
                    <a:lnTo>
                      <a:pt x="141" y="69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30" y="61"/>
                    </a:lnTo>
                    <a:lnTo>
                      <a:pt x="130" y="60"/>
                    </a:lnTo>
                    <a:lnTo>
                      <a:pt x="130" y="60"/>
                    </a:lnTo>
                    <a:lnTo>
                      <a:pt x="123" y="58"/>
                    </a:lnTo>
                    <a:lnTo>
                      <a:pt x="116" y="56"/>
                    </a:lnTo>
                    <a:lnTo>
                      <a:pt x="100" y="54"/>
                    </a:lnTo>
                    <a:lnTo>
                      <a:pt x="81" y="56"/>
                    </a:lnTo>
                    <a:lnTo>
                      <a:pt x="67" y="58"/>
                    </a:lnTo>
                    <a:lnTo>
                      <a:pt x="67" y="58"/>
                    </a:lnTo>
                    <a:lnTo>
                      <a:pt x="63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47" y="58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27" y="40"/>
                    </a:lnTo>
                    <a:lnTo>
                      <a:pt x="23" y="25"/>
                    </a:lnTo>
                    <a:lnTo>
                      <a:pt x="23" y="23"/>
                    </a:lnTo>
                    <a:lnTo>
                      <a:pt x="20" y="2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12" y="3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3" y="18"/>
                    </a:lnTo>
                    <a:lnTo>
                      <a:pt x="2" y="22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" y="45"/>
                    </a:lnTo>
                    <a:lnTo>
                      <a:pt x="11" y="60"/>
                    </a:lnTo>
                    <a:lnTo>
                      <a:pt x="11" y="60"/>
                    </a:lnTo>
                    <a:lnTo>
                      <a:pt x="14" y="70"/>
                    </a:lnTo>
                    <a:lnTo>
                      <a:pt x="16" y="74"/>
                    </a:lnTo>
                    <a:lnTo>
                      <a:pt x="22" y="76"/>
                    </a:lnTo>
                    <a:lnTo>
                      <a:pt x="22" y="76"/>
                    </a:lnTo>
                    <a:lnTo>
                      <a:pt x="40" y="81"/>
                    </a:lnTo>
                    <a:lnTo>
                      <a:pt x="49" y="83"/>
                    </a:lnTo>
                    <a:lnTo>
                      <a:pt x="60" y="83"/>
                    </a:lnTo>
                    <a:lnTo>
                      <a:pt x="60" y="92"/>
                    </a:lnTo>
                    <a:lnTo>
                      <a:pt x="60" y="92"/>
                    </a:lnTo>
                    <a:lnTo>
                      <a:pt x="60" y="181"/>
                    </a:lnTo>
                    <a:lnTo>
                      <a:pt x="60" y="286"/>
                    </a:lnTo>
                    <a:lnTo>
                      <a:pt x="60" y="286"/>
                    </a:lnTo>
                    <a:lnTo>
                      <a:pt x="61" y="292"/>
                    </a:lnTo>
                    <a:lnTo>
                      <a:pt x="63" y="295"/>
                    </a:lnTo>
                    <a:lnTo>
                      <a:pt x="69" y="299"/>
                    </a:lnTo>
                    <a:lnTo>
                      <a:pt x="74" y="301"/>
                    </a:lnTo>
                    <a:lnTo>
                      <a:pt x="74" y="301"/>
                    </a:lnTo>
                    <a:lnTo>
                      <a:pt x="80" y="299"/>
                    </a:lnTo>
                    <a:lnTo>
                      <a:pt x="85" y="295"/>
                    </a:lnTo>
                    <a:lnTo>
                      <a:pt x="89" y="292"/>
                    </a:lnTo>
                    <a:lnTo>
                      <a:pt x="89" y="286"/>
                    </a:lnTo>
                    <a:lnTo>
                      <a:pt x="89" y="185"/>
                    </a:lnTo>
                    <a:lnTo>
                      <a:pt x="89" y="185"/>
                    </a:lnTo>
                    <a:lnTo>
                      <a:pt x="90" y="181"/>
                    </a:lnTo>
                    <a:lnTo>
                      <a:pt x="90" y="179"/>
                    </a:lnTo>
                    <a:lnTo>
                      <a:pt x="94" y="179"/>
                    </a:lnTo>
                    <a:lnTo>
                      <a:pt x="94" y="179"/>
                    </a:lnTo>
                    <a:lnTo>
                      <a:pt x="98" y="179"/>
                    </a:lnTo>
                    <a:lnTo>
                      <a:pt x="100" y="181"/>
                    </a:lnTo>
                    <a:lnTo>
                      <a:pt x="100" y="185"/>
                    </a:lnTo>
                    <a:lnTo>
                      <a:pt x="100" y="286"/>
                    </a:lnTo>
                    <a:lnTo>
                      <a:pt x="100" y="286"/>
                    </a:lnTo>
                    <a:lnTo>
                      <a:pt x="101" y="292"/>
                    </a:lnTo>
                    <a:lnTo>
                      <a:pt x="103" y="295"/>
                    </a:lnTo>
                    <a:lnTo>
                      <a:pt x="109" y="299"/>
                    </a:lnTo>
                    <a:lnTo>
                      <a:pt x="114" y="301"/>
                    </a:lnTo>
                    <a:lnTo>
                      <a:pt x="114" y="301"/>
                    </a:lnTo>
                    <a:lnTo>
                      <a:pt x="119" y="299"/>
                    </a:lnTo>
                    <a:lnTo>
                      <a:pt x="125" y="295"/>
                    </a:lnTo>
                    <a:lnTo>
                      <a:pt x="127" y="292"/>
                    </a:lnTo>
                    <a:lnTo>
                      <a:pt x="129" y="286"/>
                    </a:lnTo>
                    <a:lnTo>
                      <a:pt x="129" y="188"/>
                    </a:lnTo>
                    <a:lnTo>
                      <a:pt x="129" y="174"/>
                    </a:lnTo>
                    <a:lnTo>
                      <a:pt x="129" y="174"/>
                    </a:lnTo>
                    <a:lnTo>
                      <a:pt x="136" y="167"/>
                    </a:lnTo>
                    <a:lnTo>
                      <a:pt x="143" y="159"/>
                    </a:lnTo>
                    <a:lnTo>
                      <a:pt x="150" y="152"/>
                    </a:lnTo>
                    <a:lnTo>
                      <a:pt x="156" y="143"/>
                    </a:lnTo>
                    <a:lnTo>
                      <a:pt x="156" y="143"/>
                    </a:lnTo>
                    <a:lnTo>
                      <a:pt x="161" y="130"/>
                    </a:lnTo>
                    <a:lnTo>
                      <a:pt x="163" y="125"/>
                    </a:lnTo>
                    <a:lnTo>
                      <a:pt x="165" y="119"/>
                    </a:lnTo>
                    <a:lnTo>
                      <a:pt x="165" y="119"/>
                    </a:lnTo>
                    <a:lnTo>
                      <a:pt x="165" y="112"/>
                    </a:lnTo>
                    <a:lnTo>
                      <a:pt x="161" y="107"/>
                    </a:lnTo>
                    <a:lnTo>
                      <a:pt x="158" y="94"/>
                    </a:lnTo>
                    <a:lnTo>
                      <a:pt x="158" y="94"/>
                    </a:lnTo>
                    <a:close/>
                    <a:moveTo>
                      <a:pt x="139" y="119"/>
                    </a:moveTo>
                    <a:lnTo>
                      <a:pt x="139" y="119"/>
                    </a:lnTo>
                    <a:lnTo>
                      <a:pt x="134" y="130"/>
                    </a:lnTo>
                    <a:lnTo>
                      <a:pt x="134" y="130"/>
                    </a:lnTo>
                    <a:lnTo>
                      <a:pt x="129" y="141"/>
                    </a:lnTo>
                    <a:lnTo>
                      <a:pt x="129" y="92"/>
                    </a:lnTo>
                    <a:lnTo>
                      <a:pt x="129" y="92"/>
                    </a:lnTo>
                    <a:lnTo>
                      <a:pt x="136" y="105"/>
                    </a:lnTo>
                    <a:lnTo>
                      <a:pt x="141" y="118"/>
                    </a:lnTo>
                    <a:lnTo>
                      <a:pt x="141" y="118"/>
                    </a:lnTo>
                    <a:lnTo>
                      <a:pt x="139" y="119"/>
                    </a:lnTo>
                    <a:lnTo>
                      <a:pt x="139" y="119"/>
                    </a:lnTo>
                    <a:close/>
                    <a:moveTo>
                      <a:pt x="141" y="118"/>
                    </a:moveTo>
                    <a:lnTo>
                      <a:pt x="141" y="1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1" name="Freeform 73"/>
              <p:cNvSpPr>
                <a:spLocks/>
              </p:cNvSpPr>
              <p:nvPr/>
            </p:nvSpPr>
            <p:spPr bwMode="auto">
              <a:xfrm>
                <a:off x="3386647" y="802411"/>
                <a:ext cx="172336" cy="311450"/>
              </a:xfrm>
              <a:custGeom>
                <a:avLst/>
                <a:gdLst/>
                <a:ahLst/>
                <a:cxnLst>
                  <a:cxn ang="0">
                    <a:pos x="158" y="94"/>
                  </a:cxn>
                  <a:cxn ang="0">
                    <a:pos x="141" y="69"/>
                  </a:cxn>
                  <a:cxn ang="0">
                    <a:pos x="134" y="63"/>
                  </a:cxn>
                  <a:cxn ang="0">
                    <a:pos x="130" y="60"/>
                  </a:cxn>
                  <a:cxn ang="0">
                    <a:pos x="123" y="58"/>
                  </a:cxn>
                  <a:cxn ang="0">
                    <a:pos x="100" y="54"/>
                  </a:cxn>
                  <a:cxn ang="0">
                    <a:pos x="67" y="58"/>
                  </a:cxn>
                  <a:cxn ang="0">
                    <a:pos x="63" y="58"/>
                  </a:cxn>
                  <a:cxn ang="0">
                    <a:pos x="61" y="58"/>
                  </a:cxn>
                  <a:cxn ang="0">
                    <a:pos x="61" y="58"/>
                  </a:cxn>
                  <a:cxn ang="0">
                    <a:pos x="34" y="56"/>
                  </a:cxn>
                  <a:cxn ang="0">
                    <a:pos x="27" y="40"/>
                  </a:cxn>
                  <a:cxn ang="0">
                    <a:pos x="23" y="23"/>
                  </a:cxn>
                  <a:cxn ang="0">
                    <a:pos x="20" y="2"/>
                  </a:cxn>
                  <a:cxn ang="0">
                    <a:pos x="14" y="0"/>
                  </a:cxn>
                  <a:cxn ang="0">
                    <a:pos x="12" y="2"/>
                  </a:cxn>
                  <a:cxn ang="0">
                    <a:pos x="14" y="14"/>
                  </a:cxn>
                  <a:cxn ang="0">
                    <a:pos x="9" y="14"/>
                  </a:cxn>
                  <a:cxn ang="0">
                    <a:pos x="2" y="22"/>
                  </a:cxn>
                  <a:cxn ang="0">
                    <a:pos x="0" y="29"/>
                  </a:cxn>
                  <a:cxn ang="0">
                    <a:pos x="11" y="60"/>
                  </a:cxn>
                  <a:cxn ang="0">
                    <a:pos x="14" y="70"/>
                  </a:cxn>
                  <a:cxn ang="0">
                    <a:pos x="22" y="76"/>
                  </a:cxn>
                  <a:cxn ang="0">
                    <a:pos x="40" y="81"/>
                  </a:cxn>
                  <a:cxn ang="0">
                    <a:pos x="60" y="83"/>
                  </a:cxn>
                  <a:cxn ang="0">
                    <a:pos x="60" y="92"/>
                  </a:cxn>
                  <a:cxn ang="0">
                    <a:pos x="60" y="286"/>
                  </a:cxn>
                  <a:cxn ang="0">
                    <a:pos x="61" y="292"/>
                  </a:cxn>
                  <a:cxn ang="0">
                    <a:pos x="69" y="299"/>
                  </a:cxn>
                  <a:cxn ang="0">
                    <a:pos x="74" y="301"/>
                  </a:cxn>
                  <a:cxn ang="0">
                    <a:pos x="85" y="295"/>
                  </a:cxn>
                  <a:cxn ang="0">
                    <a:pos x="89" y="286"/>
                  </a:cxn>
                  <a:cxn ang="0">
                    <a:pos x="89" y="185"/>
                  </a:cxn>
                  <a:cxn ang="0">
                    <a:pos x="90" y="179"/>
                  </a:cxn>
                  <a:cxn ang="0">
                    <a:pos x="94" y="179"/>
                  </a:cxn>
                  <a:cxn ang="0">
                    <a:pos x="100" y="181"/>
                  </a:cxn>
                  <a:cxn ang="0">
                    <a:pos x="100" y="286"/>
                  </a:cxn>
                  <a:cxn ang="0">
                    <a:pos x="101" y="292"/>
                  </a:cxn>
                  <a:cxn ang="0">
                    <a:pos x="109" y="299"/>
                  </a:cxn>
                  <a:cxn ang="0">
                    <a:pos x="114" y="301"/>
                  </a:cxn>
                  <a:cxn ang="0">
                    <a:pos x="125" y="295"/>
                  </a:cxn>
                  <a:cxn ang="0">
                    <a:pos x="129" y="286"/>
                  </a:cxn>
                  <a:cxn ang="0">
                    <a:pos x="129" y="174"/>
                  </a:cxn>
                  <a:cxn ang="0">
                    <a:pos x="136" y="167"/>
                  </a:cxn>
                  <a:cxn ang="0">
                    <a:pos x="150" y="152"/>
                  </a:cxn>
                  <a:cxn ang="0">
                    <a:pos x="156" y="143"/>
                  </a:cxn>
                  <a:cxn ang="0">
                    <a:pos x="163" y="125"/>
                  </a:cxn>
                  <a:cxn ang="0">
                    <a:pos x="165" y="119"/>
                  </a:cxn>
                  <a:cxn ang="0">
                    <a:pos x="161" y="107"/>
                  </a:cxn>
                  <a:cxn ang="0">
                    <a:pos x="158" y="94"/>
                  </a:cxn>
                </a:cxnLst>
                <a:rect l="0" t="0" r="r" b="b"/>
                <a:pathLst>
                  <a:path w="165" h="301">
                    <a:moveTo>
                      <a:pt x="158" y="94"/>
                    </a:moveTo>
                    <a:lnTo>
                      <a:pt x="158" y="94"/>
                    </a:lnTo>
                    <a:lnTo>
                      <a:pt x="147" y="78"/>
                    </a:lnTo>
                    <a:lnTo>
                      <a:pt x="141" y="69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30" y="61"/>
                    </a:lnTo>
                    <a:lnTo>
                      <a:pt x="130" y="60"/>
                    </a:lnTo>
                    <a:lnTo>
                      <a:pt x="130" y="60"/>
                    </a:lnTo>
                    <a:lnTo>
                      <a:pt x="123" y="58"/>
                    </a:lnTo>
                    <a:lnTo>
                      <a:pt x="116" y="56"/>
                    </a:lnTo>
                    <a:lnTo>
                      <a:pt x="100" y="54"/>
                    </a:lnTo>
                    <a:lnTo>
                      <a:pt x="81" y="56"/>
                    </a:lnTo>
                    <a:lnTo>
                      <a:pt x="67" y="58"/>
                    </a:lnTo>
                    <a:lnTo>
                      <a:pt x="67" y="58"/>
                    </a:lnTo>
                    <a:lnTo>
                      <a:pt x="63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47" y="58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27" y="40"/>
                    </a:lnTo>
                    <a:lnTo>
                      <a:pt x="23" y="25"/>
                    </a:lnTo>
                    <a:lnTo>
                      <a:pt x="23" y="23"/>
                    </a:lnTo>
                    <a:lnTo>
                      <a:pt x="20" y="2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12" y="3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3" y="18"/>
                    </a:lnTo>
                    <a:lnTo>
                      <a:pt x="2" y="22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" y="45"/>
                    </a:lnTo>
                    <a:lnTo>
                      <a:pt x="11" y="60"/>
                    </a:lnTo>
                    <a:lnTo>
                      <a:pt x="11" y="60"/>
                    </a:lnTo>
                    <a:lnTo>
                      <a:pt x="14" y="70"/>
                    </a:lnTo>
                    <a:lnTo>
                      <a:pt x="16" y="74"/>
                    </a:lnTo>
                    <a:lnTo>
                      <a:pt x="22" y="76"/>
                    </a:lnTo>
                    <a:lnTo>
                      <a:pt x="22" y="76"/>
                    </a:lnTo>
                    <a:lnTo>
                      <a:pt x="40" y="81"/>
                    </a:lnTo>
                    <a:lnTo>
                      <a:pt x="49" y="83"/>
                    </a:lnTo>
                    <a:lnTo>
                      <a:pt x="60" y="83"/>
                    </a:lnTo>
                    <a:lnTo>
                      <a:pt x="60" y="92"/>
                    </a:lnTo>
                    <a:lnTo>
                      <a:pt x="60" y="92"/>
                    </a:lnTo>
                    <a:lnTo>
                      <a:pt x="60" y="181"/>
                    </a:lnTo>
                    <a:lnTo>
                      <a:pt x="60" y="286"/>
                    </a:lnTo>
                    <a:lnTo>
                      <a:pt x="60" y="286"/>
                    </a:lnTo>
                    <a:lnTo>
                      <a:pt x="61" y="292"/>
                    </a:lnTo>
                    <a:lnTo>
                      <a:pt x="63" y="295"/>
                    </a:lnTo>
                    <a:lnTo>
                      <a:pt x="69" y="299"/>
                    </a:lnTo>
                    <a:lnTo>
                      <a:pt x="74" y="301"/>
                    </a:lnTo>
                    <a:lnTo>
                      <a:pt x="74" y="301"/>
                    </a:lnTo>
                    <a:lnTo>
                      <a:pt x="80" y="299"/>
                    </a:lnTo>
                    <a:lnTo>
                      <a:pt x="85" y="295"/>
                    </a:lnTo>
                    <a:lnTo>
                      <a:pt x="89" y="292"/>
                    </a:lnTo>
                    <a:lnTo>
                      <a:pt x="89" y="286"/>
                    </a:lnTo>
                    <a:lnTo>
                      <a:pt x="89" y="185"/>
                    </a:lnTo>
                    <a:lnTo>
                      <a:pt x="89" y="185"/>
                    </a:lnTo>
                    <a:lnTo>
                      <a:pt x="90" y="181"/>
                    </a:lnTo>
                    <a:lnTo>
                      <a:pt x="90" y="179"/>
                    </a:lnTo>
                    <a:lnTo>
                      <a:pt x="94" y="179"/>
                    </a:lnTo>
                    <a:lnTo>
                      <a:pt x="94" y="179"/>
                    </a:lnTo>
                    <a:lnTo>
                      <a:pt x="98" y="179"/>
                    </a:lnTo>
                    <a:lnTo>
                      <a:pt x="100" y="181"/>
                    </a:lnTo>
                    <a:lnTo>
                      <a:pt x="100" y="185"/>
                    </a:lnTo>
                    <a:lnTo>
                      <a:pt x="100" y="286"/>
                    </a:lnTo>
                    <a:lnTo>
                      <a:pt x="100" y="286"/>
                    </a:lnTo>
                    <a:lnTo>
                      <a:pt x="101" y="292"/>
                    </a:lnTo>
                    <a:lnTo>
                      <a:pt x="103" y="295"/>
                    </a:lnTo>
                    <a:lnTo>
                      <a:pt x="109" y="299"/>
                    </a:lnTo>
                    <a:lnTo>
                      <a:pt x="114" y="301"/>
                    </a:lnTo>
                    <a:lnTo>
                      <a:pt x="114" y="301"/>
                    </a:lnTo>
                    <a:lnTo>
                      <a:pt x="119" y="299"/>
                    </a:lnTo>
                    <a:lnTo>
                      <a:pt x="125" y="295"/>
                    </a:lnTo>
                    <a:lnTo>
                      <a:pt x="127" y="292"/>
                    </a:lnTo>
                    <a:lnTo>
                      <a:pt x="129" y="286"/>
                    </a:lnTo>
                    <a:lnTo>
                      <a:pt x="129" y="188"/>
                    </a:lnTo>
                    <a:lnTo>
                      <a:pt x="129" y="174"/>
                    </a:lnTo>
                    <a:lnTo>
                      <a:pt x="129" y="174"/>
                    </a:lnTo>
                    <a:lnTo>
                      <a:pt x="136" y="167"/>
                    </a:lnTo>
                    <a:lnTo>
                      <a:pt x="143" y="159"/>
                    </a:lnTo>
                    <a:lnTo>
                      <a:pt x="150" y="152"/>
                    </a:lnTo>
                    <a:lnTo>
                      <a:pt x="156" y="143"/>
                    </a:lnTo>
                    <a:lnTo>
                      <a:pt x="156" y="143"/>
                    </a:lnTo>
                    <a:lnTo>
                      <a:pt x="161" y="130"/>
                    </a:lnTo>
                    <a:lnTo>
                      <a:pt x="163" y="125"/>
                    </a:lnTo>
                    <a:lnTo>
                      <a:pt x="165" y="119"/>
                    </a:lnTo>
                    <a:lnTo>
                      <a:pt x="165" y="119"/>
                    </a:lnTo>
                    <a:lnTo>
                      <a:pt x="165" y="112"/>
                    </a:lnTo>
                    <a:lnTo>
                      <a:pt x="161" y="107"/>
                    </a:lnTo>
                    <a:lnTo>
                      <a:pt x="158" y="94"/>
                    </a:lnTo>
                    <a:lnTo>
                      <a:pt x="158" y="94"/>
                    </a:lnTo>
                  </a:path>
                </a:pathLst>
              </a:custGeom>
              <a:solidFill>
                <a:srgbClr val="34BA8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2" name="Freeform 74"/>
              <p:cNvSpPr>
                <a:spLocks/>
              </p:cNvSpPr>
              <p:nvPr/>
            </p:nvSpPr>
            <p:spPr bwMode="auto">
              <a:xfrm>
                <a:off x="3521609" y="897922"/>
                <a:ext cx="12458" cy="51909"/>
              </a:xfrm>
              <a:custGeom>
                <a:avLst/>
                <a:gdLst/>
                <a:ahLst/>
                <a:cxnLst>
                  <a:cxn ang="0">
                    <a:pos x="10" y="27"/>
                  </a:cxn>
                  <a:cxn ang="0">
                    <a:pos x="10" y="27"/>
                  </a:cxn>
                  <a:cxn ang="0">
                    <a:pos x="5" y="38"/>
                  </a:cxn>
                  <a:cxn ang="0">
                    <a:pos x="5" y="38"/>
                  </a:cxn>
                  <a:cxn ang="0">
                    <a:pos x="0" y="4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" y="13"/>
                  </a:cxn>
                  <a:cxn ang="0">
                    <a:pos x="12" y="26"/>
                  </a:cxn>
                  <a:cxn ang="0">
                    <a:pos x="12" y="26"/>
                  </a:cxn>
                  <a:cxn ang="0">
                    <a:pos x="10" y="27"/>
                  </a:cxn>
                  <a:cxn ang="0">
                    <a:pos x="10" y="27"/>
                  </a:cxn>
                </a:cxnLst>
                <a:rect l="0" t="0" r="r" b="b"/>
                <a:pathLst>
                  <a:path w="12" h="49">
                    <a:moveTo>
                      <a:pt x="10" y="27"/>
                    </a:moveTo>
                    <a:lnTo>
                      <a:pt x="10" y="27"/>
                    </a:lnTo>
                    <a:lnTo>
                      <a:pt x="5" y="38"/>
                    </a:lnTo>
                    <a:lnTo>
                      <a:pt x="5" y="38"/>
                    </a:lnTo>
                    <a:lnTo>
                      <a:pt x="0" y="49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7" y="13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0" y="27"/>
                    </a:lnTo>
                    <a:lnTo>
                      <a:pt x="10" y="27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" name="Line 75"/>
              <p:cNvSpPr>
                <a:spLocks noChangeShapeType="1"/>
              </p:cNvSpPr>
              <p:nvPr/>
            </p:nvSpPr>
            <p:spPr bwMode="auto">
              <a:xfrm>
                <a:off x="3534067" y="924914"/>
                <a:ext cx="2077" cy="2077"/>
              </a:xfrm>
              <a:prstGeom prst="lin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439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88496" y="20352"/>
            <a:ext cx="10515600" cy="737638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Arial" charset="0"/>
                <a:ea typeface="Arial" charset="0"/>
                <a:cs typeface="Arial" charset="0"/>
              </a:rPr>
              <a:t>Уникальность проекта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215" y="5072927"/>
            <a:ext cx="2095500" cy="1625600"/>
          </a:xfrm>
          <a:prstGeom prst="rect">
            <a:avLst/>
          </a:prstGeom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44" y="946235"/>
            <a:ext cx="2837007" cy="1620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84189534"/>
              </p:ext>
            </p:extLst>
          </p:nvPr>
        </p:nvGraphicFramePr>
        <p:xfrm>
          <a:off x="1331495" y="2455282"/>
          <a:ext cx="10327106" cy="370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022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900" y="4945063"/>
            <a:ext cx="2095500" cy="1625600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46050" y="-17879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rPr>
              <a:t>Ключевые результаты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9684" y="959965"/>
            <a:ext cx="112297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1">
              <a:lnSpc>
                <a:spcPct val="150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200</a:t>
            </a:r>
            <a:r>
              <a:rPr lang="ru-RU" sz="44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благополучателей 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marL="12700" lvl="1">
              <a:lnSpc>
                <a:spcPct val="150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20</a:t>
            </a:r>
            <a:r>
              <a:rPr lang="ru-RU" sz="44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волонтеров </a:t>
            </a:r>
          </a:p>
          <a:p>
            <a:pPr marL="12700" lvl="1">
              <a:lnSpc>
                <a:spcPct val="150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17</a:t>
            </a:r>
            <a:r>
              <a:rPr lang="ru-RU" sz="44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мероприятий </a:t>
            </a:r>
          </a:p>
          <a:p>
            <a:pPr marL="12700" lvl="1">
              <a:lnSpc>
                <a:spcPct val="150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14</a:t>
            </a:r>
            <a:r>
              <a:rPr lang="ru-RU" sz="44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публикаций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marL="12700" lvl="1">
              <a:lnSpc>
                <a:spcPct val="150000"/>
              </a:lnSpc>
            </a:pPr>
            <a:r>
              <a:rPr lang="ru-RU" sz="4400" b="1" dirty="0" smtClean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500</a:t>
            </a:r>
            <a:r>
              <a:rPr lang="ru-RU" sz="44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информационных </a:t>
            </a:r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листовок 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lvl="1"/>
            <a:endParaRPr lang="ru-RU" sz="2400" dirty="0" smtClean="0"/>
          </a:p>
          <a:p>
            <a:pPr marL="12700" lvl="1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25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3246"/>
            <a:ext cx="9321799" cy="867686"/>
          </a:xfrm>
        </p:spPr>
        <p:txBody>
          <a:bodyPr/>
          <a:lstStyle/>
          <a:p>
            <a:r>
              <a:rPr lang="ru-RU" b="1" dirty="0">
                <a:solidFill>
                  <a:srgbClr val="24803D"/>
                </a:solidFill>
                <a:latin typeface="Arial" charset="0"/>
                <a:ea typeface="Arial" charset="0"/>
                <a:cs typeface="Arial" charset="0"/>
              </a:rPr>
              <a:t>Статьи бюджета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1882" y="5232400"/>
            <a:ext cx="2095500" cy="16256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34" t="-207" b="96015"/>
          <a:stretch/>
        </p:blipFill>
        <p:spPr>
          <a:xfrm>
            <a:off x="838199" y="3570997"/>
            <a:ext cx="10765019" cy="24021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86446"/>
              </p:ext>
            </p:extLst>
          </p:nvPr>
        </p:nvGraphicFramePr>
        <p:xfrm>
          <a:off x="4178105" y="4487594"/>
          <a:ext cx="7425114" cy="1137246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7425114"/>
              </a:tblGrid>
              <a:tr h="607261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u="none" strike="noStrike" dirty="0" smtClean="0">
                          <a:effectLst/>
                        </a:rPr>
                        <a:t>Вклад из других источников:  51 450,00 </a:t>
                      </a:r>
                      <a:endParaRPr lang="ru-RU" sz="3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9985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Общая стоимость проекта:</a:t>
                      </a:r>
                      <a:r>
                        <a:rPr lang="ru-RU" sz="3200" baseline="0" dirty="0" smtClean="0"/>
                        <a:t>   </a:t>
                      </a:r>
                      <a:r>
                        <a:rPr lang="ru-RU" sz="3200" dirty="0" smtClean="0"/>
                        <a:t>192 135,00 </a:t>
                      </a:r>
                      <a:endParaRPr lang="ru-RU" sz="3200" b="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281146"/>
              </p:ext>
            </p:extLst>
          </p:nvPr>
        </p:nvGraphicFramePr>
        <p:xfrm>
          <a:off x="4192172" y="3882685"/>
          <a:ext cx="7411046" cy="492368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5011790"/>
                <a:gridCol w="2399256"/>
              </a:tblGrid>
              <a:tr h="4923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3200" u="none" strike="noStrike" dirty="0" smtClean="0">
                          <a:effectLst/>
                        </a:rPr>
                        <a:t>  </a:t>
                      </a:r>
                      <a:r>
                        <a:rPr lang="ru-RU" sz="3200" u="none" strike="noStrike" baseline="0" dirty="0" smtClean="0">
                          <a:effectLst/>
                        </a:rPr>
                        <a:t>    </a:t>
                      </a:r>
                      <a:r>
                        <a:rPr lang="ru-RU" sz="3200" u="none" strike="noStrike" dirty="0" smtClean="0">
                          <a:effectLst/>
                        </a:rPr>
                        <a:t> Итого </a:t>
                      </a:r>
                      <a:r>
                        <a:rPr lang="ru-RU" sz="3200" u="none" strike="noStrike" dirty="0">
                          <a:effectLst/>
                        </a:rPr>
                        <a:t>по проекту с НДФЛ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u="none" strike="noStrike" dirty="0" smtClean="0">
                          <a:effectLst/>
                        </a:rPr>
                        <a:t>: </a:t>
                      </a:r>
                      <a:r>
                        <a:rPr lang="ru-RU" sz="3200" u="none" strike="noStrike" dirty="0">
                          <a:effectLst/>
                        </a:rPr>
                        <a:t>140 685,00   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842714"/>
              </p:ext>
            </p:extLst>
          </p:nvPr>
        </p:nvGraphicFramePr>
        <p:xfrm>
          <a:off x="838200" y="719666"/>
          <a:ext cx="10765019" cy="27787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82907"/>
                <a:gridCol w="8440025"/>
                <a:gridCol w="1642087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Наименовании статьи расходов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2800" dirty="0" smtClean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приобретение цветного принтера,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dirty="0" smtClean="0"/>
                        <a:t>ламинатора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66 000,00</a:t>
                      </a:r>
                      <a:endParaRPr lang="ru-RU" sz="2800" i="1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41000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2800" dirty="0" smtClean="0"/>
                        <a:t>2.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рол-</a:t>
                      </a:r>
                      <a:r>
                        <a:rPr lang="ru-RU" sz="2800" dirty="0" err="1" smtClean="0"/>
                        <a:t>апы</a:t>
                      </a:r>
                      <a:r>
                        <a:rPr lang="ru-RU" sz="2800" dirty="0" smtClean="0"/>
                        <a:t>, наклейки с логотипом проекта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15 800,00</a:t>
                      </a:r>
                      <a:endParaRPr lang="ru-RU" sz="2800" i="1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2800" dirty="0" smtClean="0"/>
                        <a:t>3.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расходные материалы (приобретение  канцелярских товаров, сувениров, картриджей для </a:t>
                      </a:r>
                      <a:r>
                        <a:rPr lang="ru-RU" sz="2800" dirty="0" err="1" smtClean="0"/>
                        <a:t>цв</a:t>
                      </a:r>
                      <a:r>
                        <a:rPr lang="ru-RU" sz="2800" dirty="0" smtClean="0"/>
                        <a:t>. принтера, пленки)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42 700,00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03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05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2480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rPr>
              <a:t>Партнеры проекта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00485234"/>
              </p:ext>
            </p:extLst>
          </p:nvPr>
        </p:nvGraphicFramePr>
        <p:xfrm>
          <a:off x="0" y="240632"/>
          <a:ext cx="11341768" cy="6833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955" y="5007810"/>
            <a:ext cx="2095500" cy="16256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936811" flipH="1">
            <a:off x="117017" y="2138257"/>
            <a:ext cx="944208" cy="170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89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900" y="4945063"/>
            <a:ext cx="2095500" cy="16256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838617" y="4199109"/>
            <a:ext cx="82709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rPr>
              <a:t>СПАСИБО ЗА ВНИМАНИЕ!</a:t>
            </a:r>
            <a:endParaRPr lang="ru-RU" sz="4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413" y="486954"/>
            <a:ext cx="5843588" cy="328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68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201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Times New Roman</vt:lpstr>
      <vt:lpstr>等线</vt:lpstr>
      <vt:lpstr>Тема Office</vt:lpstr>
      <vt:lpstr>Презентация PowerPoint</vt:lpstr>
      <vt:lpstr>Описание проблемы</vt:lpstr>
      <vt:lpstr>Механизм решения </vt:lpstr>
      <vt:lpstr>Уникальность проекта</vt:lpstr>
      <vt:lpstr>Ключевые результаты</vt:lpstr>
      <vt:lpstr>Статьи бюджета</vt:lpstr>
      <vt:lpstr>Партнеры проекта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Коноплева</cp:lastModifiedBy>
  <cp:revision>91</cp:revision>
  <cp:lastPrinted>2024-09-08T08:12:45Z</cp:lastPrinted>
  <dcterms:created xsi:type="dcterms:W3CDTF">2019-08-18T15:07:00Z</dcterms:created>
  <dcterms:modified xsi:type="dcterms:W3CDTF">2025-06-21T03:55:14Z</dcterms:modified>
</cp:coreProperties>
</file>