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ontserrat" panose="020B0604020202020204" charset="-52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FD44AA-A653-49CA-811A-D0473B8E6A6D}">
  <a:tblStyle styleId="{D8FD44AA-A653-49CA-811A-D0473B8E6A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73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1422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8d8f15f6e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8d8f15f6e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8d8f15f6e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8d8f15f6e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8d8f15f6e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8d8f15f6e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1dbb4e447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1dbb4e447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8d8f15f6e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8d8f15f6e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d8f15f6e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8d8f15f6e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8d8f15f6e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8d8f15f6e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8d8f15f6e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8d8f15f6e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8d8f15f6e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8d8f15f6e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8d8f15f6e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8d8f15f6e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8d8f15f6e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8d8f15f6e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2"/>
                </a:solidFill>
              </a:rPr>
              <a:t>Зелёный город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Номинация: Зеленая страна</a:t>
            </a: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1324588" y="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6"/>
                </a:solidFill>
              </a:rPr>
              <a:t>Приблизительная смета проекта</a:t>
            </a:r>
            <a:endParaRPr>
              <a:solidFill>
                <a:schemeClr val="accent6"/>
              </a:solidFill>
            </a:endParaRPr>
          </a:p>
        </p:txBody>
      </p:sp>
      <p:graphicFrame>
        <p:nvGraphicFramePr>
          <p:cNvPr id="190" name="Google Shape;190;p22"/>
          <p:cNvGraphicFramePr/>
          <p:nvPr>
            <p:extLst>
              <p:ext uri="{D42A27DB-BD31-4B8C-83A1-F6EECF244321}">
                <p14:modId xmlns:p14="http://schemas.microsoft.com/office/powerpoint/2010/main" val="4274937320"/>
              </p:ext>
            </p:extLst>
          </p:nvPr>
        </p:nvGraphicFramePr>
        <p:xfrm>
          <a:off x="1496575" y="630835"/>
          <a:ext cx="6694925" cy="42364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№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Наименование статьи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Средства из других источников (спонсорская помощь)</a:t>
                      </a:r>
                      <a:endParaRPr sz="1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(в руб.)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1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Приобретение посадочного материала (семена многолетних цветочных культур саженцы кустарников)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 smtClean="0"/>
                        <a:t>10000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2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Приобретение удобрений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 smtClean="0"/>
                        <a:t>2000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3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Приобретение средств с цветочными вредителями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 smtClean="0"/>
                        <a:t>1000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4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Приобретение садовых инструментов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 smtClean="0"/>
                        <a:t>20000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5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Приобретение контейнеров для посадки цветочных культур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 smtClean="0"/>
                        <a:t>5000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6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Оплата фотографа/видеографа 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4000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7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/>
                        <a:t>Услуга спикера (3 лекции)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/>
                        <a:t>3000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ИТОГО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 smtClean="0"/>
                        <a:t>45000</a:t>
                      </a:r>
                      <a:endParaRPr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20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6"/>
                </a:solidFill>
              </a:rPr>
              <a:t>Социальный эффект: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1297500" y="124522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/>
              <a:t>Зеленый угол станет одним из любимых мест для жителей дворика. Прогулки с детьми, вечерние посиделки за настольными играми, уход за цветниками – всё это поможет организовать досуг жителей как молодого, так и старшего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/>
              <a:t>поколения. При участии в проекте люди смогу открыть в себе новые навыки. Например: садоводство, ландшафтный дизайн</a:t>
            </a:r>
            <a:endParaRPr sz="17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6"/>
                </a:solidFill>
              </a:rPr>
              <a:t>Мультипликативность проекта 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600"/>
              <a:t>Вся проделанная работа будет подробно описана в сообществе конкурса в социальных сетях. В открытом доступе будут находится все документы, положения, фотографии, которые в дальнейшем могут быть использованы организаторами при создании аналогичных проектных работ в других регионах. В будущем проект может стать ежегодным, что поможет охватить большее количество регионов страны.</a:t>
            </a:r>
            <a:endParaRPr sz="16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220164/8937cde7-671a-444a-85d7-de177c99ebd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49" y="276225"/>
            <a:ext cx="3028950" cy="2019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saratov24.tv/upload/medialibrary/77e/77e5ea038310abb00bdf24f3430ca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03" y="276225"/>
            <a:ext cx="3096922" cy="20656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avatars.mds.yandex.net/get-pdb/1025599/e85b6515-1512-4841-b221-007221e51a04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871786"/>
            <a:ext cx="3026037" cy="1881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s://static.wixstatic.com/media/648cc1_01b4ed3de83e4d578c3bd77248d7c20a~mv2.jpg/v1/fill/w_960,h_768,al_c/648cc1_01b4ed3de83e4d578c3bd77248d7c20a~mv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83" y="2699264"/>
            <a:ext cx="2782791" cy="22262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AutoShape 10" descr="http://www.prof-sad.ru/netcat_files/90/44/Tak_stalo__2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http://www.prof-sad.ru/netcat_files/90/43/DSC000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://www.prof-sad.ru/netcat_files/90/43/DSC0008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764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231125" y="1490550"/>
            <a:ext cx="3054300" cy="2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accent2"/>
                </a:solidFill>
              </a:rPr>
              <a:t>Проект направлен на улучшение экологической обстановки в городе Барнаул, а также в Алтайском крае</a:t>
            </a: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 dirty="0">
                <a:solidFill>
                  <a:schemeClr val="accent2"/>
                </a:solidFill>
              </a:rPr>
              <a:t>Создание цветников, высадка клумб, кустарников помогут организовать зелёное общественное </a:t>
            </a:r>
            <a:r>
              <a:rPr lang="ru" sz="1400" dirty="0" smtClean="0">
                <a:solidFill>
                  <a:schemeClr val="accent2"/>
                </a:solidFill>
              </a:rPr>
              <a:t>пространство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endParaRPr sz="1400" dirty="0">
              <a:solidFill>
                <a:schemeClr val="accent2"/>
              </a:solidFill>
            </a:endParaRPr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525" y="715300"/>
            <a:ext cx="5719500" cy="3712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6"/>
                </a:solidFill>
              </a:rPr>
              <a:t>Цель проекта: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700" dirty="0"/>
              <a:t>Создание эстетически и экологически привлекательного пространства во дворах жилых домов, улучшение экологической обстановки на прилегающей к ним территории за счет зеленых насаждений и цветов, привлечение местных жителей к разработке и непосредственно возведению зеленого участка</a:t>
            </a:r>
            <a:endParaRPr sz="17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6"/>
                </a:solidFill>
              </a:rPr>
              <a:t>Задачи проекта: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1297500" y="11161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ru" sz="1700" dirty="0"/>
              <a:t>Объединение усилий волонтеров, жителей, а также муниципальных властей, направленных на благоустройство, эстетическое оформление и озеленение дворовых территорий</a:t>
            </a:r>
            <a:endParaRPr sz="1700"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dirty="0"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Char char="❖"/>
            </a:pPr>
            <a:r>
              <a:rPr lang="ru" sz="1700" dirty="0"/>
              <a:t>Ландшафтное экологическое проектирование среды районов Алтайского края на примере города Барнаула </a:t>
            </a:r>
            <a:endParaRPr sz="1700" dirty="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 dirty="0"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Char char="❖"/>
            </a:pPr>
            <a:r>
              <a:rPr lang="ru" sz="1700" dirty="0"/>
              <a:t>Создание условий для отдыха жителей домов </a:t>
            </a:r>
            <a:endParaRPr sz="17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6"/>
                </a:solidFill>
              </a:rPr>
              <a:t>Актуальность и новизна: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1297500" y="121840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/>
              <a:t>Проблема нашего века – это проблема экологии. Человек и </a:t>
            </a:r>
            <a:r>
              <a:rPr lang="ru" sz="1500" dirty="0" smtClean="0"/>
              <a:t>его </a:t>
            </a:r>
            <a:r>
              <a:rPr lang="ru" sz="1500" dirty="0"/>
              <a:t>влияние оказывают по большей своей мере негативный характер на окружающую среду. Вырубка леса, создание крупных промышленных предприятий усугубляют обстановку в регионе, поэтому это и определяет актуальность проекта.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/>
              <a:t>В нашем регионе достаточно много парков отдыха, скверов, но вопрос об озеленении дворовых площадок остаться открытым. В большинстве случаев во дворах есть пару деревьев, кустарников, а сам двор выглядит очень серо и обыденно. Наш проект направлен не только на посадку кустарников и возведение клумб. План проекта также заключается в проведении дворовых чемпионатов по настольным и спортивным играм, проведению занятий местной школы искусств – это и показывает новизну проекта.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15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165800" y="638450"/>
            <a:ext cx="5259600" cy="9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Участники проекта:</a:t>
            </a:r>
            <a:endParaRPr sz="2600"/>
          </a:p>
        </p:txBody>
      </p:sp>
      <p:sp>
        <p:nvSpPr>
          <p:cNvPr id="165" name="Google Shape;165;p18"/>
          <p:cNvSpPr txBox="1"/>
          <p:nvPr/>
        </p:nvSpPr>
        <p:spPr>
          <a:xfrm>
            <a:off x="268600" y="1624975"/>
            <a:ext cx="4780800" cy="3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165800" y="1624850"/>
            <a:ext cx="4767600" cy="31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Lato"/>
              <a:buChar char="➔"/>
            </a:pPr>
            <a:r>
              <a:rPr lang="ru" sz="19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Местные жители</a:t>
            </a:r>
            <a:endParaRPr sz="19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Lato"/>
              <a:buChar char="➔"/>
            </a:pPr>
            <a:r>
              <a:rPr lang="ru" sz="19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Волонтёры</a:t>
            </a:r>
            <a:endParaRPr sz="19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Lato"/>
              <a:buChar char="➔"/>
            </a:pPr>
            <a:r>
              <a:rPr lang="ru" sz="19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Начинающие художники, скульпторы</a:t>
            </a:r>
            <a:endParaRPr sz="19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Lato"/>
              <a:buChar char="➔"/>
            </a:pPr>
            <a:r>
              <a:rPr lang="ru" sz="19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Учащиеся местной школы искусств</a:t>
            </a:r>
            <a:endParaRPr sz="19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Lato"/>
              <a:buChar char="➔"/>
            </a:pPr>
            <a:r>
              <a:rPr lang="ru" sz="1900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Специалисты в сфере ландшафтного дизайна</a:t>
            </a:r>
            <a:endParaRPr sz="19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1093680" y="89663"/>
            <a:ext cx="77757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>
                <a:solidFill>
                  <a:schemeClr val="lt2"/>
                </a:solidFill>
              </a:rPr>
              <a:t>План выполнения проекта “Зеленый город”</a:t>
            </a:r>
            <a:endParaRPr sz="2100" dirty="0">
              <a:solidFill>
                <a:schemeClr val="lt2"/>
              </a:solidFill>
            </a:endParaRPr>
          </a:p>
        </p:txBody>
      </p:sp>
      <p:graphicFrame>
        <p:nvGraphicFramePr>
          <p:cNvPr id="172" name="Google Shape;172;p19"/>
          <p:cNvGraphicFramePr/>
          <p:nvPr>
            <p:extLst>
              <p:ext uri="{D42A27DB-BD31-4B8C-83A1-F6EECF244321}">
                <p14:modId xmlns:p14="http://schemas.microsoft.com/office/powerpoint/2010/main" val="1478005820"/>
              </p:ext>
            </p:extLst>
          </p:nvPr>
        </p:nvGraphicFramePr>
        <p:xfrm>
          <a:off x="1586608" y="649464"/>
          <a:ext cx="6883150" cy="4117250"/>
        </p:xfrm>
        <a:graphic>
          <a:graphicData uri="http://schemas.openxmlformats.org/drawingml/2006/table">
            <a:tbl>
              <a:tblPr>
                <a:noFill/>
                <a:tableStyleId>{D8FD44AA-A653-49CA-811A-D0473B8E6A6D}</a:tableStyleId>
              </a:tblPr>
              <a:tblGrid>
                <a:gridCol w="475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accent6"/>
                          </a:solidFill>
                        </a:rPr>
                        <a:t>Содержание деятельности</a:t>
                      </a:r>
                      <a:endParaRPr sz="1200"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accent6"/>
                          </a:solidFill>
                        </a:rPr>
                        <a:t>Сроки</a:t>
                      </a:r>
                      <a:endParaRPr sz="1200" b="1">
                        <a:solidFill>
                          <a:schemeClr val="accent6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Организация творческой группы, работающих по теме проекта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Май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Определение целей и задач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Май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Согласование места реализации проекта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Июнь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Анализ дворовой территории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Июнь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Проведение мастер-классов 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Июнь-июль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Выполнение эскиза дизайна участка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Июнь-июль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Приобретение необходимого инвентаря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Июль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Работа по созданию клумб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Июль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Высадка кустарных растений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Июль-август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lt1"/>
                          </a:solidFill>
                        </a:rPr>
                        <a:t>Проведение мероприятий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solidFill>
                            <a:schemeClr val="lt1"/>
                          </a:solidFill>
                        </a:rPr>
                        <a:t>Август-сентябрь</a:t>
                      </a:r>
                      <a:endParaRPr sz="12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6"/>
                </a:solidFill>
              </a:rPr>
              <a:t>Разработка проекта озеленения: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ru" sz="1800" dirty="0"/>
              <a:t>Стиль </a:t>
            </a:r>
            <a:r>
              <a:rPr lang="ru" sz="1800" dirty="0" smtClean="0"/>
              <a:t>озеленения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ru" sz="1800" dirty="0" smtClean="0"/>
              <a:t>Разбивка участка на функциональные зоны</a:t>
            </a:r>
            <a:endParaRPr sz="1800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ru" sz="1800" dirty="0" smtClean="0"/>
              <a:t>Подбор ассортимента растений</a:t>
            </a:r>
            <a:endParaRPr sz="18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accent6"/>
                </a:solidFill>
              </a:rPr>
              <a:t>Необходимые материалы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800"/>
              <a:t>Грабли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800"/>
              <a:t>Лопаты штыковые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800"/>
              <a:t>Рыхлители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800"/>
              <a:t>Лейки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800"/>
              <a:t>Ведра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800"/>
              <a:t>Тяпки, колышки и веревки для разметки клумб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800"/>
              <a:t>Рассада цветов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800"/>
              <a:t>Саженцы кустарников</a:t>
            </a:r>
            <a:endParaRPr sz="1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533</Words>
  <Application>Microsoft Office PowerPoint</Application>
  <PresentationFormat>Экран (16:9)</PresentationFormat>
  <Paragraphs>95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Montserrat</vt:lpstr>
      <vt:lpstr>Lato</vt:lpstr>
      <vt:lpstr>Arial</vt:lpstr>
      <vt:lpstr>Focus</vt:lpstr>
      <vt:lpstr>Зелёный город</vt:lpstr>
      <vt:lpstr>Презентация PowerPoint</vt:lpstr>
      <vt:lpstr>Цель проекта:</vt:lpstr>
      <vt:lpstr>Задачи проекта:</vt:lpstr>
      <vt:lpstr>Актуальность и новизна:</vt:lpstr>
      <vt:lpstr>Участники проекта:</vt:lpstr>
      <vt:lpstr>План выполнения проекта “Зеленый город”</vt:lpstr>
      <vt:lpstr>Разработка проекта озеленения:</vt:lpstr>
      <vt:lpstr>Необходимые материалы</vt:lpstr>
      <vt:lpstr>Приблизительная смета проекта</vt:lpstr>
      <vt:lpstr>Социальный эффект:</vt:lpstr>
      <vt:lpstr>Мультипликативность проекта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Зелёный город</dc:title>
  <cp:lastModifiedBy>user</cp:lastModifiedBy>
  <cp:revision>11</cp:revision>
  <dcterms:modified xsi:type="dcterms:W3CDTF">2021-07-19T15:07:35Z</dcterms:modified>
</cp:coreProperties>
</file>