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885A-12C5-4752-BF8B-547C06CE320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74FB-DEAD-4BDC-9A64-8B15302A6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B02B6-A425-49D2-9546-22625F584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FD5C8-4CD1-49FF-97C1-38DE6C16F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135-2713-4F14-87C9-D8254838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A6A2B-2682-4904-B3A6-AA4F9B57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73033-ECB5-43C1-B6AC-3C7EEA13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CB9A6-33D0-4FC6-B6AC-8874FC13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F6CCDD-2779-44B0-B8C7-B38D1322A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84AF3-6D76-40DA-8101-19B016AD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32280-61D1-42B6-87E0-60119474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DC6FE-34E1-4E03-983B-0197C189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0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38527E-D648-4725-BBED-17135001D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DFB27-D201-4DA7-99A8-0D8AFEF94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034AA-9219-4090-8634-FE65EFAE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99856-CBA8-4CDC-BA2E-B306AEE0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1EE5B-8520-42B4-B18C-11498B5C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CBF36-64A5-4CB4-9DDC-58BDFB82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D883A-B114-49D0-96AB-CE035F70D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12452-1B59-438F-BA34-4C528CBA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8AD99-A091-4F54-A572-7CF6EF01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7A3A1-CB93-42CD-98E6-756EF031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2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9B323-43D1-4B27-A331-98F605C6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E5C2A-967E-42B0-8459-7B4A984E2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36A4F-9D07-41B3-98B7-51FB9AD4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778C2-B9EC-4B53-8426-6FFA294F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2D5B-0666-4063-A92A-5DFC3AD3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4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D4238-56EB-4255-95B3-DFDC780A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BBA01-5436-4506-9015-19CA58448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3E18F3-A581-49ED-B289-1D6DB45F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C0CC97-B571-4028-970B-F31BEF5E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7BBB1A-30FC-466F-9DA0-50D77CDA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32F53-2245-4E2C-84AF-182B6F6F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92119-02AD-44BC-A1BA-EE535EA5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182DD-5121-452B-BB47-54828C8D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B04114-3635-4E2C-8FD9-ABB33F127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CEE84A-251F-458B-B037-99C3AB32B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BC25FA-6856-4E06-AAE5-281EBD4CA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C3B0D8-8CFE-442C-A105-CC60F4CE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B67781-3BC6-4CED-A4CC-0F1A29C5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FD578B-F0B3-444B-B2AE-8F8DC8A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CFA16-F762-4FA2-B997-9B634CD6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7F3EC2-F300-4D5F-B31A-797621A7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6685E-C4F3-4AFF-ACC0-0964FBEA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2E6A7E-7FA2-4472-954F-3C347A07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7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C01D42-4108-4E3C-8692-AE0E6EDE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D69370-EB52-40F0-83B8-681EA2A4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CF2F50-D0B2-40F5-A0A0-4511FBDD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2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4A4C7-93B3-4EB5-BBA7-8FE84604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5D602-4CFD-4638-AFDA-E4143884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A8813-D8AC-42F8-84DA-5CF79EBE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3CE5E-1204-4D4B-A798-83137013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D9CB59-4695-4006-A02D-E4CC677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CE7A5-11F8-42CA-80E3-E6D3B5DA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C596D-3422-4EB1-96B3-0A97AD34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F90A3E-778A-4769-9F97-C618E1EF1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067B16-6A80-4BFF-99D2-AD431207F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47C228-DFBC-4780-AEE2-8665ED7A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422F4-BF4F-4D73-A511-9267FB12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7D7AB5-AC22-4E3B-85C5-29790D0B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0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1ABA0-589B-4EAD-A28A-6241CF85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51574F-9913-466F-A177-0A6927BD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E0DE9-224A-4268-8521-F4423F2A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169A-F626-479B-A5E5-049A9798313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BF46E-F42F-4623-B6A7-34F97756D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6279D-1FDF-4776-B599-CA156A14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2270-50E8-4F4F-9F26-A0AD57D27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5FFA1-3E68-4C72-9EF0-FD65058B4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CF3D6E-8E48-4B7C-B11F-FB20D69C4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D7615-8008-42FA-A05A-166A67D3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0F319-B343-4C0C-8A8D-E9305224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2C500B-2A47-4279-81B1-431D42B2A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682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16140-5D08-4778-8512-8C71EF08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25C40D-6D0D-4415-93CA-0014D4702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109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AB577-6142-4768-B345-DE28E02F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BE4D8F-CD76-42DB-85C7-C2AD38078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85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D0B7A-8477-4907-896D-59E14DB7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2922BC-D7E6-4567-8A91-148CBFC78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31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5B180-3E5D-45DA-AC65-8D799FBD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E3508D-6041-4F1E-AD0E-72040E0C9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060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34311-7EFC-4C25-8E3A-5FACC1BF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5552CF-0F61-4306-B988-15EF0B9A4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647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KSK</dc:creator>
  <cp:lastModifiedBy>KSK</cp:lastModifiedBy>
  <cp:revision>11</cp:revision>
  <dcterms:created xsi:type="dcterms:W3CDTF">2024-02-05T14:55:29Z</dcterms:created>
  <dcterms:modified xsi:type="dcterms:W3CDTF">2024-02-05T16:23:49Z</dcterms:modified>
</cp:coreProperties>
</file>