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7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54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29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2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4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7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4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1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6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997CC03-4C62-48C7-B02A-11D9ED41F8AF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69778CE-D11D-4C2F-B335-EA1A0A333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06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976" y="907439"/>
            <a:ext cx="10311423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 спортивной подготовки </a:t>
            </a:r>
            <a:br>
              <a:rPr lang="ru-RU" dirty="0" smtClean="0"/>
            </a:br>
            <a:r>
              <a:rPr lang="ru-RU" dirty="0" smtClean="0"/>
              <a:t>Красноярского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923" y="6261100"/>
            <a:ext cx="6573715" cy="34778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1800" dirty="0" smtClean="0"/>
              <a:t>Контактное лицо – </a:t>
            </a:r>
            <a:r>
              <a:rPr lang="ru-RU" sz="1800" dirty="0" err="1" smtClean="0"/>
              <a:t>Брындина</a:t>
            </a:r>
            <a:r>
              <a:rPr lang="ru-RU" sz="1800" dirty="0" smtClean="0"/>
              <a:t> Арина Сергеевна, +7 950 411-88-44</a:t>
            </a:r>
            <a:endParaRPr lang="ru-RU" sz="1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8923" y="5346700"/>
            <a:ext cx="6973277" cy="6985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Дирекция всероссийских и международных спортивных проектов, развития корпоративного и студенческого спорта</a:t>
            </a:r>
          </a:p>
        </p:txBody>
      </p:sp>
    </p:spTree>
    <p:extLst>
      <p:ext uri="{BB962C8B-B14F-4D97-AF65-F5344CB8AC3E}">
        <p14:creationId xmlns:p14="http://schemas.microsoft.com/office/powerpoint/2010/main" val="209155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287" y="355600"/>
            <a:ext cx="10554574" cy="61721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/>
              <a:t>Дирекция всероссийских и международных спортивных </a:t>
            </a:r>
            <a:r>
              <a:rPr lang="ru-RU" sz="2000" dirty="0" smtClean="0"/>
              <a:t>проектов, развития </a:t>
            </a:r>
            <a:r>
              <a:rPr lang="ru-RU" sz="2000" dirty="0"/>
              <a:t>корпоративного и студенческого </a:t>
            </a:r>
            <a:r>
              <a:rPr lang="ru-RU" sz="2000" dirty="0" smtClean="0"/>
              <a:t>спорта Центра </a:t>
            </a:r>
            <a:r>
              <a:rPr lang="ru-RU" sz="2000" dirty="0"/>
              <a:t>спортивной подготовки занимается организацией </a:t>
            </a:r>
            <a:r>
              <a:rPr lang="ru-RU" sz="2000" b="1" dirty="0">
                <a:solidFill>
                  <a:schemeClr val="accent1"/>
                </a:solidFill>
              </a:rPr>
              <a:t>международных и всероссийских спортивных мероприятий</a:t>
            </a:r>
            <a:r>
              <a:rPr lang="ru-RU" sz="2000" dirty="0"/>
              <a:t>, значимых для региона, страны и мира, которые проводятся 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</a:t>
            </a:r>
            <a:r>
              <a:rPr lang="ru-RU" sz="2000" dirty="0"/>
              <a:t>. Красноярске на различных спортивных объектах</a:t>
            </a:r>
            <a:r>
              <a:rPr lang="ru-RU" sz="20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0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/>
              <a:t>В состав Дирекции входят исключительно те сотрудники, которые были непосредственно причастны к организации </a:t>
            </a:r>
            <a:r>
              <a:rPr lang="ru-RU" sz="2000" b="1" dirty="0" smtClean="0">
                <a:solidFill>
                  <a:schemeClr val="accent1"/>
                </a:solidFill>
              </a:rPr>
              <a:t>ХХ</a:t>
            </a:r>
            <a:r>
              <a:rPr lang="en-US" sz="2000" b="1" dirty="0" smtClean="0">
                <a:solidFill>
                  <a:schemeClr val="accent1"/>
                </a:solidFill>
              </a:rPr>
              <a:t>IX</a:t>
            </a:r>
            <a:r>
              <a:rPr lang="ru-RU" sz="2000" b="1" dirty="0" smtClean="0">
                <a:solidFill>
                  <a:schemeClr val="accent1"/>
                </a:solidFill>
              </a:rPr>
              <a:t> Всемирной зимней Универсиады - 2019</a:t>
            </a:r>
            <a:r>
              <a:rPr lang="ru-RU" sz="2000" dirty="0" smtClean="0"/>
              <a:t> в г. Красноярске. На основании опыта проведения мирового события строится система работы и </a:t>
            </a:r>
            <a:r>
              <a:rPr lang="ru-RU" sz="2000" b="1" dirty="0" smtClean="0">
                <a:solidFill>
                  <a:schemeClr val="accent1"/>
                </a:solidFill>
              </a:rPr>
              <a:t>оказания сервисов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1"/>
                </a:solidFill>
              </a:rPr>
              <a:t>для</a:t>
            </a:r>
            <a:r>
              <a:rPr lang="ru-RU" sz="2000" dirty="0" smtClean="0"/>
              <a:t> всех клиентских групп, в том числе </a:t>
            </a:r>
            <a:r>
              <a:rPr lang="ru-RU" sz="2000" b="1" dirty="0" smtClean="0">
                <a:solidFill>
                  <a:schemeClr val="accent1"/>
                </a:solidFill>
              </a:rPr>
              <a:t>волонтеров.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2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624" y="685556"/>
            <a:ext cx="10554574" cy="132101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ru-RU" dirty="0" smtClean="0"/>
              <a:t>14-16 марта 2025г.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6700" y="2261024"/>
            <a:ext cx="5553075" cy="43273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Волонтерский корпус из </a:t>
            </a:r>
            <a:r>
              <a:rPr lang="ru-RU" b="1" dirty="0" smtClean="0"/>
              <a:t>55</a:t>
            </a:r>
            <a:r>
              <a:rPr lang="ru-RU" dirty="0" smtClean="0"/>
              <a:t> человек, которые работали по следующим функциональным направлениям: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Тим-лидеры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Спорт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Навигация, работа со зрителями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Протокол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Транспорт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Атташе (для команды из Кубы)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063670"/>
            <a:ext cx="6772275" cy="450858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200650" y="614330"/>
            <a:ext cx="6991350" cy="11078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Сильнейшие волейбольные клубы Российской Федерации.</a:t>
            </a:r>
          </a:p>
          <a:p>
            <a:pPr marL="0" indent="0">
              <a:buNone/>
            </a:pPr>
            <a:r>
              <a:rPr lang="ru-RU" sz="1200" dirty="0" smtClean="0"/>
              <a:t>Участие команды из Кубы</a:t>
            </a:r>
          </a:p>
          <a:p>
            <a:pPr marL="0" indent="0">
              <a:buNone/>
            </a:pPr>
            <a:r>
              <a:rPr lang="ru-RU" sz="1200" dirty="0" smtClean="0"/>
              <a:t>Общее количество спортсменов – 120 человек, зрительская активность – 14 000 человек</a:t>
            </a:r>
            <a:endParaRPr lang="ru-RU" sz="12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10000" y="193188"/>
            <a:ext cx="10571998" cy="476737"/>
          </a:xfrm>
        </p:spPr>
        <p:txBody>
          <a:bodyPr/>
          <a:lstStyle/>
          <a:p>
            <a:pPr algn="ctr"/>
            <a:r>
              <a:rPr lang="ru-RU" sz="2800" dirty="0" smtClean="0"/>
              <a:t>Финал Чемпионата России по волейболу на снегу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439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193188"/>
            <a:ext cx="10571998" cy="476737"/>
          </a:xfrm>
        </p:spPr>
        <p:txBody>
          <a:bodyPr/>
          <a:lstStyle/>
          <a:p>
            <a:pPr algn="ctr"/>
            <a:r>
              <a:rPr lang="ru-RU" sz="2800" dirty="0" smtClean="0"/>
              <a:t>Финал Чемпионата России по волейболу на снегу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624" y="685556"/>
            <a:ext cx="10554574" cy="132101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ru-RU" dirty="0" smtClean="0"/>
              <a:t>14-16 марта 2025г.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6700" y="2244937"/>
            <a:ext cx="5553075" cy="48797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Сервисы для волонтеров: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Трансфер между объектами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Горячее питание, чай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Обогреваемый штаб</a:t>
            </a:r>
          </a:p>
          <a:p>
            <a:pPr>
              <a:buClr>
                <a:schemeClr val="tx1"/>
              </a:buClr>
            </a:pPr>
            <a:r>
              <a:rPr lang="ru-RU" dirty="0"/>
              <a:t>Напитки от </a:t>
            </a:r>
            <a:r>
              <a:rPr lang="ru-RU" dirty="0" smtClean="0"/>
              <a:t>партнера </a:t>
            </a:r>
            <a:r>
              <a:rPr lang="ru-RU" dirty="0"/>
              <a:t>мероприятия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Предоставление униформы </a:t>
            </a:r>
            <a:br>
              <a:rPr lang="ru-RU" dirty="0" smtClean="0"/>
            </a:br>
            <a:r>
              <a:rPr lang="ru-RU" dirty="0" smtClean="0"/>
              <a:t>(остается волонтерам на память)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Благодарственные письма по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окончании мероприятия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Выдача личных </a:t>
            </a:r>
            <a:r>
              <a:rPr lang="ru-RU" dirty="0" err="1" smtClean="0"/>
              <a:t>аккредитационных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карт</a:t>
            </a:r>
          </a:p>
          <a:p>
            <a:pPr>
              <a:buClr>
                <a:schemeClr val="tx1"/>
              </a:buClr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063670"/>
            <a:ext cx="6772275" cy="451573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200650" y="614330"/>
            <a:ext cx="6991350" cy="11078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Сильнейшие волейбольные клубы Российской Федерации.</a:t>
            </a:r>
          </a:p>
          <a:p>
            <a:pPr marL="0" indent="0">
              <a:buNone/>
            </a:pPr>
            <a:r>
              <a:rPr lang="ru-RU" sz="1200" dirty="0" smtClean="0"/>
              <a:t>Участие команды из Кубы</a:t>
            </a:r>
          </a:p>
          <a:p>
            <a:pPr marL="0" indent="0">
              <a:buNone/>
            </a:pPr>
            <a:r>
              <a:rPr lang="ru-RU" sz="1200" dirty="0" smtClean="0"/>
              <a:t>Общее количество спортсменов – 120 человек, зрительская активность – 14 000 человек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1983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624" y="685556"/>
            <a:ext cx="10554574" cy="132101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ru-RU" dirty="0" smtClean="0"/>
              <a:t>14-16 февраля 2025г.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00650" y="741330"/>
            <a:ext cx="6991350" cy="11078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Лучшие </a:t>
            </a:r>
            <a:r>
              <a:rPr lang="ru-RU" sz="1200" dirty="0"/>
              <a:t>фигуристы страны, члены Сборной команды </a:t>
            </a:r>
            <a:r>
              <a:rPr lang="ru-RU" sz="1200" dirty="0" smtClean="0"/>
              <a:t>России</a:t>
            </a:r>
          </a:p>
          <a:p>
            <a:pPr marL="0" indent="0">
              <a:buNone/>
            </a:pPr>
            <a:r>
              <a:rPr lang="ru-RU" sz="1200" dirty="0" smtClean="0"/>
              <a:t>Трансляция 1 канала, </a:t>
            </a:r>
            <a:r>
              <a:rPr lang="ru-RU" sz="1200" dirty="0"/>
              <a:t>зрительская активность – 9 700 человек </a:t>
            </a:r>
            <a:r>
              <a:rPr lang="ru-RU" sz="1200" dirty="0" smtClean="0"/>
              <a:t>в </a:t>
            </a:r>
            <a:r>
              <a:rPr lang="ru-RU" sz="1200" dirty="0" err="1" smtClean="0"/>
              <a:t>оффлайне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Открывали Финал Губернатор </a:t>
            </a:r>
            <a:r>
              <a:rPr lang="ru-RU" sz="1200" dirty="0"/>
              <a:t>Красноярского края </a:t>
            </a:r>
            <a:r>
              <a:rPr lang="ru-RU" sz="1200" dirty="0" smtClean="0"/>
              <a:t>и </a:t>
            </a:r>
            <a:r>
              <a:rPr lang="ru-RU" sz="1200" dirty="0"/>
              <a:t>президент Федерации фигурного катания на коньках России </a:t>
            </a:r>
            <a:r>
              <a:rPr lang="ru-RU" sz="1200" dirty="0" smtClean="0"/>
              <a:t>А.Т</a:t>
            </a:r>
            <a:r>
              <a:rPr lang="ru-RU" sz="1200" dirty="0"/>
              <a:t>. </a:t>
            </a:r>
            <a:r>
              <a:rPr lang="ru-RU" sz="1200" dirty="0" err="1"/>
              <a:t>Сихарулидзе</a:t>
            </a:r>
            <a:r>
              <a:rPr lang="ru-RU" sz="1200" dirty="0"/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6700" y="2261024"/>
            <a:ext cx="5553075" cy="43273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Волонтерский корпус из </a:t>
            </a:r>
            <a:r>
              <a:rPr lang="ru-RU" b="1" dirty="0" smtClean="0"/>
              <a:t>150</a:t>
            </a:r>
            <a:r>
              <a:rPr lang="ru-RU" dirty="0" smtClean="0"/>
              <a:t> человек, которые работали по следующим функциональным направлениям: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Тим-лидеры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Спорт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Навигация, работа со зрителями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Протокол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Транспорт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Допинг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Взаимодействие со СМИ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Волонтер штаба</a:t>
            </a:r>
          </a:p>
          <a:p>
            <a:pPr>
              <a:buClr>
                <a:schemeClr val="tx1"/>
              </a:buClr>
            </a:pP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063670"/>
            <a:ext cx="6773598" cy="4515732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207448"/>
            <a:ext cx="12026258" cy="476737"/>
          </a:xfrm>
        </p:spPr>
        <p:txBody>
          <a:bodyPr/>
          <a:lstStyle/>
          <a:p>
            <a:pPr algn="ctr"/>
            <a:r>
              <a:rPr lang="ru-RU" sz="2800" dirty="0" smtClean="0"/>
              <a:t>Финал Гран-При России по фигурному катанию на коньках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7244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448"/>
            <a:ext cx="12026258" cy="476737"/>
          </a:xfrm>
        </p:spPr>
        <p:txBody>
          <a:bodyPr/>
          <a:lstStyle/>
          <a:p>
            <a:pPr algn="ctr"/>
            <a:r>
              <a:rPr lang="ru-RU" sz="2800" dirty="0" smtClean="0"/>
              <a:t>Финал Гран-При России по фигурному катанию на коньках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624" y="685556"/>
            <a:ext cx="10554574" cy="132101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ru-RU" dirty="0" smtClean="0"/>
              <a:t>14-16 февраля 2025г.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6700" y="2261024"/>
            <a:ext cx="5553075" cy="43273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Сервисы для волонтеров: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Горячее </a:t>
            </a:r>
            <a:r>
              <a:rPr lang="ru-RU" dirty="0"/>
              <a:t>питание, чай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Просторный штаб с собственным санузлом</a:t>
            </a:r>
            <a:endParaRPr lang="ru-RU" dirty="0"/>
          </a:p>
          <a:p>
            <a:pPr>
              <a:buClr>
                <a:schemeClr val="tx1"/>
              </a:buClr>
            </a:pPr>
            <a:r>
              <a:rPr lang="ru-RU" dirty="0"/>
              <a:t>Напитки </a:t>
            </a:r>
            <a:r>
              <a:rPr lang="ru-RU" dirty="0" smtClean="0"/>
              <a:t>и снеки от </a:t>
            </a:r>
            <a:r>
              <a:rPr lang="ru-RU" dirty="0"/>
              <a:t>партнера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мероприятия</a:t>
            </a:r>
            <a:endParaRPr lang="ru-RU" dirty="0"/>
          </a:p>
          <a:p>
            <a:pPr>
              <a:buClr>
                <a:schemeClr val="tx1"/>
              </a:buClr>
            </a:pPr>
            <a:r>
              <a:rPr lang="ru-RU" dirty="0"/>
              <a:t>Предоставление униформы </a:t>
            </a:r>
            <a:br>
              <a:rPr lang="ru-RU" dirty="0"/>
            </a:br>
            <a:r>
              <a:rPr lang="ru-RU" dirty="0"/>
              <a:t>(остается волонтерам на память)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Выдача </a:t>
            </a:r>
            <a:r>
              <a:rPr lang="ru-RU" dirty="0"/>
              <a:t>личных </a:t>
            </a:r>
            <a:r>
              <a:rPr lang="ru-RU" dirty="0" err="1"/>
              <a:t>аккредитационных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карт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Сувенирная продукция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36891" r="-328" b="13392"/>
          <a:stretch/>
        </p:blipFill>
        <p:spPr>
          <a:xfrm>
            <a:off x="5148640" y="2063670"/>
            <a:ext cx="6877618" cy="4526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1" y="6126672"/>
            <a:ext cx="577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</a:rPr>
              <a:t>Волонтеры и Анна Щербакова — Олимпийская </a:t>
            </a:r>
            <a:r>
              <a:rPr lang="ru-RU" sz="1200" dirty="0">
                <a:solidFill>
                  <a:schemeClr val="bg1"/>
                </a:solidFill>
              </a:rPr>
              <a:t>чемпионка 2022 </a:t>
            </a:r>
            <a:r>
              <a:rPr lang="ru-RU" sz="1200" dirty="0" smtClean="0">
                <a:solidFill>
                  <a:schemeClr val="bg1"/>
                </a:solidFill>
              </a:rPr>
              <a:t>года, </a:t>
            </a:r>
            <a:r>
              <a:rPr lang="ru-RU" sz="1200" dirty="0">
                <a:solidFill>
                  <a:schemeClr val="bg1"/>
                </a:solidFill>
              </a:rPr>
              <a:t>чемпионка мира, чемпионка и серебряный призёр чемпионата Европы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200650" y="741330"/>
            <a:ext cx="6991350" cy="11078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Лучшие </a:t>
            </a:r>
            <a:r>
              <a:rPr lang="ru-RU" sz="1200" dirty="0"/>
              <a:t>фигуристы страны, члены Сборной команды </a:t>
            </a:r>
            <a:r>
              <a:rPr lang="ru-RU" sz="1200" dirty="0" smtClean="0"/>
              <a:t>России</a:t>
            </a:r>
          </a:p>
          <a:p>
            <a:pPr marL="0" indent="0">
              <a:buNone/>
            </a:pPr>
            <a:r>
              <a:rPr lang="ru-RU" sz="1200" dirty="0" smtClean="0"/>
              <a:t>Трансляция 1 канала, </a:t>
            </a:r>
            <a:r>
              <a:rPr lang="ru-RU" sz="1200" dirty="0"/>
              <a:t>зрительская активность – 9 700 человек </a:t>
            </a:r>
            <a:r>
              <a:rPr lang="ru-RU" sz="1200" dirty="0" smtClean="0"/>
              <a:t>в </a:t>
            </a:r>
            <a:r>
              <a:rPr lang="ru-RU" sz="1200" dirty="0" err="1" smtClean="0"/>
              <a:t>оффлайне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Открывали Финал Губернатор </a:t>
            </a:r>
            <a:r>
              <a:rPr lang="ru-RU" sz="1200" dirty="0"/>
              <a:t>Красноярского края </a:t>
            </a:r>
            <a:r>
              <a:rPr lang="ru-RU" sz="1200" dirty="0" smtClean="0"/>
              <a:t>и </a:t>
            </a:r>
            <a:r>
              <a:rPr lang="ru-RU" sz="1200" dirty="0"/>
              <a:t>президент Федерации фигурного катания на коньках России </a:t>
            </a:r>
            <a:r>
              <a:rPr lang="ru-RU" sz="1200" dirty="0" smtClean="0"/>
              <a:t>А.Т</a:t>
            </a:r>
            <a:r>
              <a:rPr lang="ru-RU" sz="1200" dirty="0"/>
              <a:t>. </a:t>
            </a:r>
            <a:r>
              <a:rPr lang="ru-RU" sz="1200" dirty="0" err="1"/>
              <a:t>Сихарулидзе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41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010"/>
            <a:ext cx="12192000" cy="476737"/>
          </a:xfrm>
        </p:spPr>
        <p:txBody>
          <a:bodyPr/>
          <a:lstStyle/>
          <a:p>
            <a:pPr algn="ctr"/>
            <a:r>
              <a:rPr lang="ru-RU" sz="2800" dirty="0"/>
              <a:t>Международный студенческий баскетбольный кубок 3х3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624" y="685556"/>
            <a:ext cx="10554574" cy="132101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ru-RU" dirty="0" smtClean="0"/>
              <a:t>10-11 августа 2024г.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00650" y="792130"/>
            <a:ext cx="6991350" cy="11078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Студенческие баскетбольные сборные из России, Казахстана, Камеруна, Китая </a:t>
            </a:r>
            <a:br>
              <a:rPr lang="ru-RU" sz="1200" dirty="0" smtClean="0"/>
            </a:br>
            <a:r>
              <a:rPr lang="ru-RU" sz="1200" dirty="0" smtClean="0"/>
              <a:t>и Монголии </a:t>
            </a:r>
          </a:p>
          <a:p>
            <a:pPr marL="0" indent="0">
              <a:buNone/>
            </a:pPr>
            <a:r>
              <a:rPr lang="ru-RU" sz="1200" dirty="0" smtClean="0"/>
              <a:t>Трансляция </a:t>
            </a:r>
            <a:r>
              <a:rPr lang="ru-RU" sz="1200" dirty="0" err="1" smtClean="0"/>
              <a:t>Матч.ТВ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Общее количество спортсменов – 75 человек, зрительская активность – 3000 человек</a:t>
            </a:r>
            <a:endParaRPr lang="ru-RU" sz="1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6700" y="2261024"/>
            <a:ext cx="5553075" cy="43273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Волонтерский корпус из </a:t>
            </a:r>
            <a:r>
              <a:rPr lang="ru-RU" b="1" dirty="0" smtClean="0"/>
              <a:t>40</a:t>
            </a:r>
            <a:r>
              <a:rPr lang="ru-RU" dirty="0" smtClean="0"/>
              <a:t> человек, которые работали по следующим функциональным направлениям: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Тим-лидеры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Спорт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Навигация, работа со зрителями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Протокол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Транспорт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Атташе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4" y="2059852"/>
            <a:ext cx="3386741" cy="4515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65" y="2059852"/>
            <a:ext cx="3398234" cy="45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010"/>
            <a:ext cx="12192000" cy="476737"/>
          </a:xfrm>
        </p:spPr>
        <p:txBody>
          <a:bodyPr/>
          <a:lstStyle/>
          <a:p>
            <a:pPr algn="ctr"/>
            <a:r>
              <a:rPr lang="ru-RU" sz="2800" dirty="0"/>
              <a:t>Международный студенческий баскетбольный кубок 3х3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624" y="685556"/>
            <a:ext cx="10554574" cy="132101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ru-RU" dirty="0" smtClean="0"/>
              <a:t>10-11 августа 2024г.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00650" y="792130"/>
            <a:ext cx="6991350" cy="11078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Студенческие баскетбольные сборные из России, Казахстана, Камеруна, Китая </a:t>
            </a:r>
            <a:br>
              <a:rPr lang="ru-RU" sz="1200" dirty="0" smtClean="0"/>
            </a:br>
            <a:r>
              <a:rPr lang="ru-RU" sz="1200" dirty="0" smtClean="0"/>
              <a:t>и Монголии </a:t>
            </a:r>
          </a:p>
          <a:p>
            <a:pPr marL="0" indent="0">
              <a:buNone/>
            </a:pPr>
            <a:r>
              <a:rPr lang="ru-RU" sz="1200" dirty="0" smtClean="0"/>
              <a:t>Трансляция </a:t>
            </a:r>
            <a:r>
              <a:rPr lang="ru-RU" sz="1200" dirty="0" err="1" smtClean="0"/>
              <a:t>Матч.ТВ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Общее количество спортсменов – 75 человек, зрительская активность – 3000 человек</a:t>
            </a:r>
            <a:endParaRPr lang="ru-RU" sz="1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6700" y="2261024"/>
            <a:ext cx="5553075" cy="43273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Сервисы для волонтеров:</a:t>
            </a:r>
          </a:p>
          <a:p>
            <a:pPr>
              <a:buClr>
                <a:schemeClr val="tx1"/>
              </a:buClr>
            </a:pPr>
            <a:r>
              <a:rPr lang="ru-RU" dirty="0"/>
              <a:t>Горячее </a:t>
            </a:r>
            <a:r>
              <a:rPr lang="ru-RU" dirty="0" smtClean="0"/>
              <a:t>питание</a:t>
            </a:r>
            <a:endParaRPr lang="ru-RU" dirty="0"/>
          </a:p>
          <a:p>
            <a:pPr>
              <a:buClr>
                <a:schemeClr val="tx1"/>
              </a:buClr>
            </a:pPr>
            <a:r>
              <a:rPr lang="ru-RU" dirty="0" smtClean="0"/>
              <a:t>Отдельный шатер-штаб</a:t>
            </a:r>
            <a:endParaRPr lang="ru-RU" dirty="0"/>
          </a:p>
          <a:p>
            <a:pPr>
              <a:buClr>
                <a:schemeClr val="tx1"/>
              </a:buClr>
            </a:pPr>
            <a:r>
              <a:rPr lang="ru-RU" dirty="0"/>
              <a:t>Напитки и снеки от партнера </a:t>
            </a:r>
            <a:br>
              <a:rPr lang="ru-RU" dirty="0"/>
            </a:br>
            <a:r>
              <a:rPr lang="ru-RU" dirty="0"/>
              <a:t>мероприятия</a:t>
            </a:r>
          </a:p>
          <a:p>
            <a:pPr>
              <a:buClr>
                <a:schemeClr val="tx1"/>
              </a:buClr>
            </a:pPr>
            <a:r>
              <a:rPr lang="ru-RU" dirty="0"/>
              <a:t>Предоставление униформы </a:t>
            </a:r>
            <a:br>
              <a:rPr lang="ru-RU" dirty="0"/>
            </a:br>
            <a:r>
              <a:rPr lang="ru-RU" dirty="0"/>
              <a:t>(остается волонтерам на память)</a:t>
            </a:r>
          </a:p>
          <a:p>
            <a:pPr>
              <a:buClr>
                <a:schemeClr val="tx1"/>
              </a:buClr>
            </a:pPr>
            <a:r>
              <a:rPr lang="ru-RU" dirty="0"/>
              <a:t>Выдача личных </a:t>
            </a:r>
            <a:r>
              <a:rPr lang="ru-RU" dirty="0" err="1"/>
              <a:t>аккредитационных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карт</a:t>
            </a:r>
          </a:p>
          <a:p>
            <a:pPr>
              <a:buClr>
                <a:schemeClr val="tx1"/>
              </a:buClr>
            </a:pPr>
            <a:r>
              <a:rPr lang="ru-RU" dirty="0"/>
              <a:t>Сувенирная продукция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5392" r="-611" b="5593"/>
          <a:stretch/>
        </p:blipFill>
        <p:spPr>
          <a:xfrm>
            <a:off x="5200650" y="2057359"/>
            <a:ext cx="6826249" cy="45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9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9010"/>
            <a:ext cx="12192000" cy="476737"/>
          </a:xfrm>
        </p:spPr>
        <p:txBody>
          <a:bodyPr/>
          <a:lstStyle/>
          <a:p>
            <a:pPr algn="ctr"/>
            <a:r>
              <a:rPr lang="ru-RU" sz="2800" dirty="0" smtClean="0"/>
              <a:t>Другие мероприятия, проведенные </a:t>
            </a:r>
            <a:br>
              <a:rPr lang="ru-RU" sz="2800" dirty="0" smtClean="0"/>
            </a:br>
            <a:r>
              <a:rPr lang="ru-RU" sz="2800" dirty="0" smtClean="0"/>
              <a:t>с привлечением волонтеров</a:t>
            </a:r>
            <a:endParaRPr lang="ru-RU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4512" y="2553124"/>
            <a:ext cx="11102975" cy="500337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</a:pPr>
            <a:r>
              <a:rPr lang="ru-RU" dirty="0"/>
              <a:t>«Ростелеком Гран При России – Красноярье» по фигурному </a:t>
            </a:r>
            <a:r>
              <a:rPr lang="ru-RU" dirty="0" smtClean="0"/>
              <a:t>катанию на коньках 2023 г.</a:t>
            </a:r>
          </a:p>
          <a:p>
            <a:pPr algn="just">
              <a:buClr>
                <a:schemeClr val="tx1"/>
              </a:buClr>
            </a:pPr>
            <a:r>
              <a:rPr lang="ru-RU" dirty="0" smtClean="0"/>
              <a:t>Матч </a:t>
            </a:r>
            <a:r>
              <a:rPr lang="ru-RU" dirty="0"/>
              <a:t>звезд Ассоциации студенческого баскетбола 2024 г.</a:t>
            </a:r>
            <a:r>
              <a:rPr lang="ru-RU" dirty="0"/>
              <a:t> </a:t>
            </a:r>
            <a:endParaRPr lang="ru-RU" dirty="0" smtClean="0"/>
          </a:p>
          <a:p>
            <a:pPr algn="just">
              <a:buClr>
                <a:schemeClr val="tx1"/>
              </a:buClr>
            </a:pPr>
            <a:r>
              <a:rPr lang="ru-RU" dirty="0"/>
              <a:t>С</a:t>
            </a:r>
            <a:r>
              <a:rPr lang="ru-RU" dirty="0" smtClean="0"/>
              <a:t>пектакль </a:t>
            </a:r>
            <a:r>
              <a:rPr lang="ru-RU" dirty="0"/>
              <a:t>на воде «Сказ о русских берегах</a:t>
            </a:r>
            <a:r>
              <a:rPr lang="ru-RU" dirty="0" smtClean="0"/>
              <a:t>» 3-кратной олимпийской чемпионки, многократной чемпионки мира </a:t>
            </a:r>
            <a:r>
              <a:rPr lang="ru-RU" dirty="0"/>
              <a:t>и Европы по синхронному плаванию </a:t>
            </a:r>
            <a:r>
              <a:rPr lang="ru-RU" dirty="0" smtClean="0"/>
              <a:t>Марии Киселевой</a:t>
            </a:r>
          </a:p>
          <a:p>
            <a:pPr algn="just">
              <a:buClr>
                <a:schemeClr val="tx1"/>
              </a:buClr>
            </a:pPr>
            <a:r>
              <a:rPr lang="ru-RU" dirty="0" smtClean="0"/>
              <a:t>Финал </a:t>
            </a:r>
            <a:r>
              <a:rPr lang="ru-RU" dirty="0"/>
              <a:t>открытого кубка России по волейболу на снегу </a:t>
            </a:r>
            <a:r>
              <a:rPr lang="ru-RU" dirty="0" smtClean="0"/>
              <a:t>2024 г.</a:t>
            </a:r>
          </a:p>
          <a:p>
            <a:pPr algn="just">
              <a:buClr>
                <a:schemeClr val="tx1"/>
              </a:buClr>
            </a:pPr>
            <a:r>
              <a:rPr lang="ru-RU" dirty="0"/>
              <a:t>Международные соревнования «Кубок Чемпионов» по </a:t>
            </a:r>
            <a:r>
              <a:rPr lang="ru-RU" dirty="0" smtClean="0"/>
              <a:t>фристайлу</a:t>
            </a:r>
          </a:p>
          <a:p>
            <a:pPr algn="just">
              <a:buClr>
                <a:schemeClr val="tx1"/>
              </a:buClr>
            </a:pPr>
            <a:r>
              <a:rPr lang="ru-RU" dirty="0"/>
              <a:t>Фестиваль спортивной гимнастики «Восхождение</a:t>
            </a:r>
            <a:r>
              <a:rPr lang="ru-RU" dirty="0" smtClean="0"/>
              <a:t>» 2-кратной олимпийской чемпионки, </a:t>
            </a:r>
            <a:br>
              <a:rPr lang="ru-RU" dirty="0" smtClean="0"/>
            </a:br>
            <a:r>
              <a:rPr lang="ru-RU" dirty="0" smtClean="0"/>
              <a:t>9-кратной чемпионки мира, 13-кратной чемпионки Европы Светланы </a:t>
            </a:r>
            <a:r>
              <a:rPr lang="ru-RU" dirty="0" err="1" smtClean="0"/>
              <a:t>Хоркиной</a:t>
            </a:r>
            <a:endParaRPr lang="ru-RU" dirty="0" smtClean="0"/>
          </a:p>
          <a:p>
            <a:pPr algn="just">
              <a:buClr>
                <a:schemeClr val="tx1"/>
              </a:buClr>
            </a:pPr>
            <a:r>
              <a:rPr lang="ru-RU" dirty="0"/>
              <a:t>Фестиваль регби в рамках празднования 55-летия Красноярского </a:t>
            </a:r>
            <a:r>
              <a:rPr lang="ru-RU" dirty="0" smtClean="0"/>
              <a:t>регби</a:t>
            </a:r>
          </a:p>
          <a:p>
            <a:pPr algn="just">
              <a:buClr>
                <a:schemeClr val="tx1"/>
              </a:buClr>
            </a:pPr>
            <a:r>
              <a:rPr lang="ru-RU" dirty="0"/>
              <a:t>Альфа-Банк Кубок Содружества </a:t>
            </a:r>
            <a:r>
              <a:rPr lang="ru-RU" dirty="0"/>
              <a:t>по </a:t>
            </a:r>
            <a:r>
              <a:rPr lang="ru-RU" dirty="0" smtClean="0"/>
              <a:t>биатлону</a:t>
            </a:r>
          </a:p>
          <a:p>
            <a:pPr algn="just">
              <a:buClr>
                <a:schemeClr val="tx1"/>
              </a:buClr>
            </a:pPr>
            <a:r>
              <a:rPr lang="ru-RU" dirty="0" smtClean="0"/>
              <a:t>Альфа-Банк </a:t>
            </a:r>
            <a:r>
              <a:rPr lang="ru-RU" dirty="0"/>
              <a:t>чемпионат России </a:t>
            </a:r>
            <a:r>
              <a:rPr lang="ru-RU" dirty="0" smtClean="0"/>
              <a:t>по биатлону</a:t>
            </a:r>
          </a:p>
          <a:p>
            <a:pPr algn="just">
              <a:buClr>
                <a:schemeClr val="tx1"/>
              </a:buClr>
            </a:pPr>
            <a:r>
              <a:rPr lang="ru-RU" dirty="0"/>
              <a:t>«Ростелеком Гран При России – Красноярье» по фигурному катанию на коньках </a:t>
            </a:r>
            <a:r>
              <a:rPr lang="ru-RU" dirty="0" smtClean="0"/>
              <a:t>2024 г.</a:t>
            </a:r>
          </a:p>
          <a:p>
            <a:pPr algn="just">
              <a:buClr>
                <a:schemeClr val="tx1"/>
              </a:buClr>
            </a:pPr>
            <a:endParaRPr lang="ru-RU" dirty="0"/>
          </a:p>
          <a:p>
            <a:pPr algn="just">
              <a:buClr>
                <a:schemeClr val="tx1"/>
              </a:buClr>
            </a:pPr>
            <a:endParaRPr lang="ru-RU" dirty="0"/>
          </a:p>
          <a:p>
            <a:pPr algn="just">
              <a:buClr>
                <a:schemeClr val="tx1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202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115</TotalTime>
  <Words>495</Words>
  <Application>Microsoft Office PowerPoint</Application>
  <PresentationFormat>Широкоэкранный</PresentationFormat>
  <Paragraphs>94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Цитаты</vt:lpstr>
      <vt:lpstr>Центр спортивной подготовки  Красноярского края</vt:lpstr>
      <vt:lpstr>Презентация PowerPoint</vt:lpstr>
      <vt:lpstr>Финал Чемпионата России по волейболу на снегу</vt:lpstr>
      <vt:lpstr>Финал Чемпионата России по волейболу на снегу</vt:lpstr>
      <vt:lpstr>Финал Гран-При России по фигурному катанию на коньках</vt:lpstr>
      <vt:lpstr>Финал Гран-При России по фигурному катанию на коньках</vt:lpstr>
      <vt:lpstr>Международный студенческий баскетбольный кубок 3х3</vt:lpstr>
      <vt:lpstr>Международный студенческий баскетбольный кубок 3х3</vt:lpstr>
      <vt:lpstr>Другие мероприятия, проведенные  с привлечением волонтеров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спортивной подготовки Красноярского края</dc:title>
  <dc:creator>Полина</dc:creator>
  <cp:lastModifiedBy>Полина</cp:lastModifiedBy>
  <cp:revision>11</cp:revision>
  <dcterms:created xsi:type="dcterms:W3CDTF">2025-04-07T07:40:49Z</dcterms:created>
  <dcterms:modified xsi:type="dcterms:W3CDTF">2025-04-07T09:36:40Z</dcterms:modified>
</cp:coreProperties>
</file>