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13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75" r:id="rId3"/>
    <p:sldId id="277" r:id="rId4"/>
    <p:sldId id="288" r:id="rId5"/>
    <p:sldId id="261" r:id="rId6"/>
    <p:sldId id="284" r:id="rId7"/>
    <p:sldId id="285" r:id="rId8"/>
    <p:sldId id="287" r:id="rId9"/>
    <p:sldId id="286" r:id="rId10"/>
  </p:sldIdLst>
  <p:sldSz cx="18288000" cy="10287000"/>
  <p:notesSz cx="18288000" cy="10287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0174"/>
    <a:srgbClr val="E74610"/>
    <a:srgbClr val="E873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0" d="100"/>
          <a:sy n="40" d="100"/>
        </p:scale>
        <p:origin x="900" y="18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rgbClr val="FEFFF7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rgbClr val="FEFFF7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7/4/2021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2588895"/>
          </a:xfrm>
          <a:custGeom>
            <a:avLst/>
            <a:gdLst/>
            <a:ahLst/>
            <a:cxnLst/>
            <a:rect l="l" t="t" r="r" b="b"/>
            <a:pathLst>
              <a:path w="18288000" h="2588895">
                <a:moveTo>
                  <a:pt x="0" y="2588537"/>
                </a:moveTo>
                <a:lnTo>
                  <a:pt x="18287998" y="2588537"/>
                </a:lnTo>
                <a:lnTo>
                  <a:pt x="18287998" y="0"/>
                </a:lnTo>
                <a:lnTo>
                  <a:pt x="0" y="0"/>
                </a:lnTo>
                <a:lnTo>
                  <a:pt x="0" y="2588537"/>
                </a:lnTo>
                <a:close/>
              </a:path>
            </a:pathLst>
          </a:custGeom>
          <a:solidFill>
            <a:srgbClr val="E873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9941838"/>
            <a:ext cx="18288000" cy="345440"/>
          </a:xfrm>
          <a:custGeom>
            <a:avLst/>
            <a:gdLst/>
            <a:ahLst/>
            <a:cxnLst/>
            <a:rect l="l" t="t" r="r" b="b"/>
            <a:pathLst>
              <a:path w="18288000" h="345440">
                <a:moveTo>
                  <a:pt x="0" y="345161"/>
                </a:moveTo>
                <a:lnTo>
                  <a:pt x="18287998" y="345161"/>
                </a:lnTo>
                <a:lnTo>
                  <a:pt x="18287998" y="0"/>
                </a:lnTo>
                <a:lnTo>
                  <a:pt x="0" y="0"/>
                </a:lnTo>
                <a:lnTo>
                  <a:pt x="0" y="345161"/>
                </a:lnTo>
                <a:close/>
              </a:path>
            </a:pathLst>
          </a:custGeom>
          <a:solidFill>
            <a:srgbClr val="E873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2588538"/>
            <a:ext cx="18288000" cy="7353300"/>
          </a:xfrm>
          <a:custGeom>
            <a:avLst/>
            <a:gdLst/>
            <a:ahLst/>
            <a:cxnLst/>
            <a:rect l="l" t="t" r="r" b="b"/>
            <a:pathLst>
              <a:path w="18288000" h="7353300">
                <a:moveTo>
                  <a:pt x="0" y="0"/>
                </a:moveTo>
                <a:lnTo>
                  <a:pt x="18287999" y="0"/>
                </a:lnTo>
                <a:lnTo>
                  <a:pt x="18287999" y="7353299"/>
                </a:lnTo>
                <a:lnTo>
                  <a:pt x="0" y="7353299"/>
                </a:lnTo>
                <a:lnTo>
                  <a:pt x="0" y="0"/>
                </a:lnTo>
                <a:close/>
              </a:path>
            </a:pathLst>
          </a:custGeom>
          <a:solidFill>
            <a:srgbClr val="FEFF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064783" y="1580148"/>
            <a:ext cx="1819275" cy="47625"/>
          </a:xfrm>
          <a:custGeom>
            <a:avLst/>
            <a:gdLst/>
            <a:ahLst/>
            <a:cxnLst/>
            <a:rect l="l" t="t" r="r" b="b"/>
            <a:pathLst>
              <a:path w="1819275" h="47625">
                <a:moveTo>
                  <a:pt x="1819274" y="0"/>
                </a:moveTo>
                <a:lnTo>
                  <a:pt x="1819274" y="47624"/>
                </a:lnTo>
                <a:lnTo>
                  <a:pt x="0" y="47624"/>
                </a:lnTo>
                <a:lnTo>
                  <a:pt x="0" y="0"/>
                </a:lnTo>
                <a:lnTo>
                  <a:pt x="1819274" y="0"/>
                </a:lnTo>
                <a:close/>
              </a:path>
            </a:pathLst>
          </a:custGeom>
          <a:solidFill>
            <a:srgbClr val="FEFFF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4815" y="3091205"/>
            <a:ext cx="6347111" cy="6347111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96483" y="3091205"/>
            <a:ext cx="8458199" cy="634364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rgbClr val="FEFFF7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7/4/2021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7/4/2021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15557" y="1123669"/>
            <a:ext cx="16256885" cy="939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rgbClr val="FEFFF7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4173200" y="-32566"/>
            <a:ext cx="4114334" cy="10319566"/>
            <a:chOff x="10297806" y="2480"/>
            <a:chExt cx="7990205" cy="10285095"/>
          </a:xfrm>
        </p:grpSpPr>
        <p:sp>
          <p:nvSpPr>
            <p:cNvPr id="4" name="object 4"/>
            <p:cNvSpPr/>
            <p:nvPr/>
          </p:nvSpPr>
          <p:spPr>
            <a:xfrm>
              <a:off x="10297806" y="2519329"/>
              <a:ext cx="7990205" cy="7767955"/>
            </a:xfrm>
            <a:custGeom>
              <a:avLst/>
              <a:gdLst/>
              <a:ahLst/>
              <a:cxnLst/>
              <a:rect l="l" t="t" r="r" b="b"/>
              <a:pathLst>
                <a:path w="7990205" h="7767955">
                  <a:moveTo>
                    <a:pt x="7990192" y="7767670"/>
                  </a:moveTo>
                  <a:lnTo>
                    <a:pt x="0" y="7767670"/>
                  </a:lnTo>
                  <a:lnTo>
                    <a:pt x="4484553" y="0"/>
                  </a:lnTo>
                  <a:lnTo>
                    <a:pt x="7990192" y="6072098"/>
                  </a:lnTo>
                  <a:lnTo>
                    <a:pt x="7990192" y="7767670"/>
                  </a:lnTo>
                  <a:close/>
                </a:path>
              </a:pathLst>
            </a:custGeom>
            <a:solidFill>
              <a:srgbClr val="E746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508936" y="2480"/>
              <a:ext cx="4779010" cy="10285095"/>
            </a:xfrm>
            <a:custGeom>
              <a:avLst/>
              <a:gdLst/>
              <a:ahLst/>
              <a:cxnLst/>
              <a:rect l="l" t="t" r="r" b="b"/>
              <a:pathLst>
                <a:path w="4779009" h="10285095">
                  <a:moveTo>
                    <a:pt x="0" y="0"/>
                  </a:moveTo>
                  <a:lnTo>
                    <a:pt x="4779009" y="0"/>
                  </a:lnTo>
                  <a:lnTo>
                    <a:pt x="4779009" y="102845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0174"/>
            </a:solidFill>
            <a:ln>
              <a:solidFill>
                <a:srgbClr val="00B0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624" y="620476"/>
            <a:ext cx="7115318" cy="18719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2309" y="3848100"/>
            <a:ext cx="1358177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800" b="1" dirty="0">
                <a:solidFill>
                  <a:srgbClr val="E74610"/>
                </a:solidFill>
                <a:latin typeface="+mj-lt"/>
              </a:rPr>
              <a:t>Тульское региональное отделение Межрегиональной </a:t>
            </a:r>
            <a:r>
              <a:rPr lang="ru-RU" sz="5800" b="1" dirty="0" smtClean="0">
                <a:solidFill>
                  <a:srgbClr val="E74610"/>
                </a:solidFill>
                <a:latin typeface="+mj-lt"/>
              </a:rPr>
              <a:t>женской</a:t>
            </a:r>
          </a:p>
          <a:p>
            <a:pPr algn="ctr"/>
            <a:r>
              <a:rPr lang="ru-RU" sz="5800" b="1" dirty="0" smtClean="0">
                <a:solidFill>
                  <a:srgbClr val="E74610"/>
                </a:solidFill>
                <a:latin typeface="+mj-lt"/>
              </a:rPr>
              <a:t> </a:t>
            </a:r>
            <a:r>
              <a:rPr lang="ru-RU" sz="5800" b="1" dirty="0">
                <a:solidFill>
                  <a:srgbClr val="E74610"/>
                </a:solidFill>
                <a:latin typeface="+mj-lt"/>
              </a:rPr>
              <a:t>еврейской общественной организацией </a:t>
            </a:r>
            <a:endParaRPr lang="ru-RU" sz="5800" b="1" dirty="0" smtClean="0">
              <a:solidFill>
                <a:srgbClr val="E74610"/>
              </a:solidFill>
              <a:latin typeface="+mj-lt"/>
            </a:endParaRPr>
          </a:p>
          <a:p>
            <a:pPr algn="ctr"/>
            <a:r>
              <a:rPr lang="ru-RU" sz="5800" b="1" dirty="0" smtClean="0">
                <a:solidFill>
                  <a:srgbClr val="E74610"/>
                </a:solidFill>
                <a:latin typeface="+mj-lt"/>
              </a:rPr>
              <a:t>«</a:t>
            </a:r>
            <a:r>
              <a:rPr lang="ru-RU" sz="5800" b="1" dirty="0">
                <a:solidFill>
                  <a:srgbClr val="E74610"/>
                </a:solidFill>
                <a:latin typeface="+mj-lt"/>
              </a:rPr>
              <a:t>Проект </a:t>
            </a:r>
            <a:r>
              <a:rPr lang="ru-RU" sz="5800" b="1" dirty="0" err="1">
                <a:solidFill>
                  <a:srgbClr val="E74610"/>
                </a:solidFill>
                <a:latin typeface="+mj-lt"/>
              </a:rPr>
              <a:t>Кешер</a:t>
            </a:r>
            <a:r>
              <a:rPr lang="ru-RU" sz="5800" b="1" dirty="0">
                <a:solidFill>
                  <a:srgbClr val="E74610"/>
                </a:solidFill>
                <a:latin typeface="+mj-lt"/>
              </a:rPr>
              <a:t>»</a:t>
            </a:r>
            <a:endParaRPr lang="ru-RU" sz="5800" b="1" dirty="0">
              <a:solidFill>
                <a:srgbClr val="E7461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266700"/>
            <a:ext cx="4634203" cy="1219200"/>
          </a:xfrm>
          <a:prstGeom prst="rect">
            <a:avLst/>
          </a:prstGeom>
        </p:spPr>
      </p:pic>
      <p:grpSp>
        <p:nvGrpSpPr>
          <p:cNvPr id="9" name="object 7"/>
          <p:cNvGrpSpPr/>
          <p:nvPr/>
        </p:nvGrpSpPr>
        <p:grpSpPr>
          <a:xfrm>
            <a:off x="-206557" y="13916"/>
            <a:ext cx="18592800" cy="10287000"/>
            <a:chOff x="155447" y="1191767"/>
            <a:chExt cx="8700770" cy="4357370"/>
          </a:xfrm>
        </p:grpSpPr>
        <p:sp>
          <p:nvSpPr>
            <p:cNvPr id="10" name="object 8"/>
            <p:cNvSpPr/>
            <p:nvPr/>
          </p:nvSpPr>
          <p:spPr>
            <a:xfrm>
              <a:off x="155447" y="1191767"/>
              <a:ext cx="8700516" cy="435711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3" name="object 9"/>
            <p:cNvSpPr/>
            <p:nvPr/>
          </p:nvSpPr>
          <p:spPr>
            <a:xfrm>
              <a:off x="1901952" y="2057400"/>
              <a:ext cx="864108" cy="89153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700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7" b="12247"/>
          <a:stretch/>
        </p:blipFill>
        <p:spPr>
          <a:xfrm>
            <a:off x="12801600" y="8157043"/>
            <a:ext cx="5638257" cy="2146286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-152400" y="1"/>
            <a:ext cx="152400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206557" y="-16927"/>
            <a:ext cx="5578657" cy="20605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РАБР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-217443" y="182345"/>
            <a:ext cx="568697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400" b="1" dirty="0">
                <a:solidFill>
                  <a:srgbClr val="E74610"/>
                </a:solidFill>
              </a:rPr>
              <a:t>в</a:t>
            </a:r>
            <a:r>
              <a:rPr lang="ru-RU" sz="3400" b="1" dirty="0" smtClean="0">
                <a:solidFill>
                  <a:srgbClr val="E74610"/>
                </a:solidFill>
              </a:rPr>
              <a:t>ходит в сеть Проекта </a:t>
            </a:r>
            <a:r>
              <a:rPr lang="ru-RU" sz="3400" b="1" dirty="0" err="1" smtClean="0">
                <a:solidFill>
                  <a:srgbClr val="E74610"/>
                </a:solidFill>
              </a:rPr>
              <a:t>Кешер</a:t>
            </a:r>
            <a:endParaRPr lang="ru-RU" sz="3400" b="1" dirty="0" smtClean="0">
              <a:solidFill>
                <a:srgbClr val="E74610"/>
              </a:solidFill>
            </a:endParaRPr>
          </a:p>
          <a:p>
            <a:r>
              <a:rPr lang="ru-RU" sz="3400" b="1" dirty="0" smtClean="0">
                <a:solidFill>
                  <a:srgbClr val="E74610"/>
                </a:solidFill>
              </a:rPr>
              <a:t>47 </a:t>
            </a:r>
            <a:r>
              <a:rPr lang="ru-RU" sz="3400" b="1" dirty="0" smtClean="0">
                <a:solidFill>
                  <a:srgbClr val="E74610"/>
                </a:solidFill>
              </a:rPr>
              <a:t>городов России</a:t>
            </a:r>
          </a:p>
          <a:p>
            <a:r>
              <a:rPr lang="ru-RU" sz="3400" b="1" dirty="0" smtClean="0">
                <a:solidFill>
                  <a:srgbClr val="DB0174"/>
                </a:solidFill>
              </a:rPr>
              <a:t>Более </a:t>
            </a:r>
            <a:r>
              <a:rPr lang="ru-RU" sz="3400" b="1" dirty="0" smtClean="0">
                <a:solidFill>
                  <a:srgbClr val="DB0174"/>
                </a:solidFill>
              </a:rPr>
              <a:t>1500 волонтеров</a:t>
            </a:r>
            <a:endParaRPr lang="ru-RU" sz="3400" b="1" dirty="0">
              <a:solidFill>
                <a:srgbClr val="DB01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794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268003" y="1077617"/>
            <a:ext cx="1609725" cy="1609725"/>
          </a:xfrm>
          <a:custGeom>
            <a:avLst/>
            <a:gdLst/>
            <a:ahLst/>
            <a:cxnLst/>
            <a:rect l="l" t="t" r="r" b="b"/>
            <a:pathLst>
              <a:path w="1609725" h="1609725">
                <a:moveTo>
                  <a:pt x="804862" y="1609724"/>
                </a:moveTo>
                <a:lnTo>
                  <a:pt x="755511" y="1608246"/>
                </a:lnTo>
                <a:lnTo>
                  <a:pt x="706712" y="1603840"/>
                </a:lnTo>
                <a:lnTo>
                  <a:pt x="658564" y="1596548"/>
                </a:lnTo>
                <a:lnTo>
                  <a:pt x="611173" y="1586409"/>
                </a:lnTo>
                <a:lnTo>
                  <a:pt x="564642" y="1573467"/>
                </a:lnTo>
                <a:lnTo>
                  <a:pt x="519075" y="1557761"/>
                </a:lnTo>
                <a:lnTo>
                  <a:pt x="474575" y="1539334"/>
                </a:lnTo>
                <a:lnTo>
                  <a:pt x="431246" y="1518226"/>
                </a:lnTo>
                <a:lnTo>
                  <a:pt x="389192" y="1494479"/>
                </a:lnTo>
                <a:lnTo>
                  <a:pt x="348516" y="1468135"/>
                </a:lnTo>
                <a:lnTo>
                  <a:pt x="309323" y="1439234"/>
                </a:lnTo>
                <a:lnTo>
                  <a:pt x="271715" y="1407818"/>
                </a:lnTo>
                <a:lnTo>
                  <a:pt x="235797" y="1373927"/>
                </a:lnTo>
                <a:lnTo>
                  <a:pt x="201906" y="1338009"/>
                </a:lnTo>
                <a:lnTo>
                  <a:pt x="170490" y="1300401"/>
                </a:lnTo>
                <a:lnTo>
                  <a:pt x="141589" y="1261207"/>
                </a:lnTo>
                <a:lnTo>
                  <a:pt x="115244" y="1220532"/>
                </a:lnTo>
                <a:lnTo>
                  <a:pt x="91498" y="1178478"/>
                </a:lnTo>
                <a:lnTo>
                  <a:pt x="70390" y="1135149"/>
                </a:lnTo>
                <a:lnTo>
                  <a:pt x="51963" y="1090649"/>
                </a:lnTo>
                <a:lnTo>
                  <a:pt x="36257" y="1045081"/>
                </a:lnTo>
                <a:lnTo>
                  <a:pt x="23314" y="998550"/>
                </a:lnTo>
                <a:lnTo>
                  <a:pt x="13176" y="951159"/>
                </a:lnTo>
                <a:lnTo>
                  <a:pt x="5883" y="903012"/>
                </a:lnTo>
                <a:lnTo>
                  <a:pt x="1477" y="854211"/>
                </a:lnTo>
                <a:lnTo>
                  <a:pt x="0" y="804862"/>
                </a:lnTo>
                <a:lnTo>
                  <a:pt x="1477" y="755518"/>
                </a:lnTo>
                <a:lnTo>
                  <a:pt x="5883" y="706712"/>
                </a:lnTo>
                <a:lnTo>
                  <a:pt x="13176" y="658565"/>
                </a:lnTo>
                <a:lnTo>
                  <a:pt x="23314" y="611173"/>
                </a:lnTo>
                <a:lnTo>
                  <a:pt x="36257" y="564642"/>
                </a:lnTo>
                <a:lnTo>
                  <a:pt x="51963" y="519075"/>
                </a:lnTo>
                <a:lnTo>
                  <a:pt x="70390" y="474575"/>
                </a:lnTo>
                <a:lnTo>
                  <a:pt x="91498" y="431246"/>
                </a:lnTo>
                <a:lnTo>
                  <a:pt x="115244" y="389192"/>
                </a:lnTo>
                <a:lnTo>
                  <a:pt x="141589" y="348516"/>
                </a:lnTo>
                <a:lnTo>
                  <a:pt x="170490" y="309323"/>
                </a:lnTo>
                <a:lnTo>
                  <a:pt x="201906" y="271715"/>
                </a:lnTo>
                <a:lnTo>
                  <a:pt x="235797" y="235797"/>
                </a:lnTo>
                <a:lnTo>
                  <a:pt x="271715" y="201906"/>
                </a:lnTo>
                <a:lnTo>
                  <a:pt x="309323" y="170490"/>
                </a:lnTo>
                <a:lnTo>
                  <a:pt x="348516" y="141589"/>
                </a:lnTo>
                <a:lnTo>
                  <a:pt x="389192" y="115244"/>
                </a:lnTo>
                <a:lnTo>
                  <a:pt x="431246" y="91498"/>
                </a:lnTo>
                <a:lnTo>
                  <a:pt x="474575" y="70390"/>
                </a:lnTo>
                <a:lnTo>
                  <a:pt x="519075" y="51963"/>
                </a:lnTo>
                <a:lnTo>
                  <a:pt x="564642" y="36257"/>
                </a:lnTo>
                <a:lnTo>
                  <a:pt x="611173" y="23314"/>
                </a:lnTo>
                <a:lnTo>
                  <a:pt x="658565" y="13176"/>
                </a:lnTo>
                <a:lnTo>
                  <a:pt x="706712" y="5883"/>
                </a:lnTo>
                <a:lnTo>
                  <a:pt x="755513" y="1477"/>
                </a:lnTo>
                <a:lnTo>
                  <a:pt x="804862" y="0"/>
                </a:lnTo>
                <a:lnTo>
                  <a:pt x="854211" y="1477"/>
                </a:lnTo>
                <a:lnTo>
                  <a:pt x="903012" y="5883"/>
                </a:lnTo>
                <a:lnTo>
                  <a:pt x="951159" y="13176"/>
                </a:lnTo>
                <a:lnTo>
                  <a:pt x="998550" y="23314"/>
                </a:lnTo>
                <a:lnTo>
                  <a:pt x="1045081" y="36257"/>
                </a:lnTo>
                <a:lnTo>
                  <a:pt x="1079885" y="48253"/>
                </a:lnTo>
                <a:lnTo>
                  <a:pt x="804862" y="48253"/>
                </a:lnTo>
                <a:lnTo>
                  <a:pt x="754625" y="49886"/>
                </a:lnTo>
                <a:lnTo>
                  <a:pt x="705008" y="54752"/>
                </a:lnTo>
                <a:lnTo>
                  <a:pt x="656132" y="62799"/>
                </a:lnTo>
                <a:lnTo>
                  <a:pt x="608120" y="73976"/>
                </a:lnTo>
                <a:lnTo>
                  <a:pt x="561096" y="88231"/>
                </a:lnTo>
                <a:lnTo>
                  <a:pt x="515182" y="105513"/>
                </a:lnTo>
                <a:lnTo>
                  <a:pt x="470501" y="125771"/>
                </a:lnTo>
                <a:lnTo>
                  <a:pt x="427177" y="148953"/>
                </a:lnTo>
                <a:lnTo>
                  <a:pt x="385331" y="175008"/>
                </a:lnTo>
                <a:lnTo>
                  <a:pt x="345087" y="203884"/>
                </a:lnTo>
                <a:lnTo>
                  <a:pt x="306567" y="235530"/>
                </a:lnTo>
                <a:lnTo>
                  <a:pt x="269895" y="269895"/>
                </a:lnTo>
                <a:lnTo>
                  <a:pt x="235530" y="306567"/>
                </a:lnTo>
                <a:lnTo>
                  <a:pt x="203884" y="345087"/>
                </a:lnTo>
                <a:lnTo>
                  <a:pt x="175008" y="385331"/>
                </a:lnTo>
                <a:lnTo>
                  <a:pt x="148953" y="427177"/>
                </a:lnTo>
                <a:lnTo>
                  <a:pt x="125771" y="470502"/>
                </a:lnTo>
                <a:lnTo>
                  <a:pt x="105513" y="515182"/>
                </a:lnTo>
                <a:lnTo>
                  <a:pt x="88231" y="561096"/>
                </a:lnTo>
                <a:lnTo>
                  <a:pt x="73976" y="608120"/>
                </a:lnTo>
                <a:lnTo>
                  <a:pt x="62799" y="656132"/>
                </a:lnTo>
                <a:lnTo>
                  <a:pt x="54752" y="705008"/>
                </a:lnTo>
                <a:lnTo>
                  <a:pt x="49886" y="754625"/>
                </a:lnTo>
                <a:lnTo>
                  <a:pt x="48253" y="804862"/>
                </a:lnTo>
                <a:lnTo>
                  <a:pt x="49886" y="855099"/>
                </a:lnTo>
                <a:lnTo>
                  <a:pt x="54752" y="904716"/>
                </a:lnTo>
                <a:lnTo>
                  <a:pt x="62799" y="953592"/>
                </a:lnTo>
                <a:lnTo>
                  <a:pt x="73976" y="1001604"/>
                </a:lnTo>
                <a:lnTo>
                  <a:pt x="88231" y="1048628"/>
                </a:lnTo>
                <a:lnTo>
                  <a:pt x="105513" y="1094542"/>
                </a:lnTo>
                <a:lnTo>
                  <a:pt x="125771" y="1139222"/>
                </a:lnTo>
                <a:lnTo>
                  <a:pt x="148953" y="1182547"/>
                </a:lnTo>
                <a:lnTo>
                  <a:pt x="175008" y="1224393"/>
                </a:lnTo>
                <a:lnTo>
                  <a:pt x="203884" y="1264637"/>
                </a:lnTo>
                <a:lnTo>
                  <a:pt x="235530" y="1303156"/>
                </a:lnTo>
                <a:lnTo>
                  <a:pt x="269895" y="1339828"/>
                </a:lnTo>
                <a:lnTo>
                  <a:pt x="306567" y="1374194"/>
                </a:lnTo>
                <a:lnTo>
                  <a:pt x="345087" y="1405840"/>
                </a:lnTo>
                <a:lnTo>
                  <a:pt x="385331" y="1434716"/>
                </a:lnTo>
                <a:lnTo>
                  <a:pt x="427177" y="1460771"/>
                </a:lnTo>
                <a:lnTo>
                  <a:pt x="470501" y="1483953"/>
                </a:lnTo>
                <a:lnTo>
                  <a:pt x="515182" y="1504211"/>
                </a:lnTo>
                <a:lnTo>
                  <a:pt x="561096" y="1521493"/>
                </a:lnTo>
                <a:lnTo>
                  <a:pt x="608120" y="1535748"/>
                </a:lnTo>
                <a:lnTo>
                  <a:pt x="656132" y="1546925"/>
                </a:lnTo>
                <a:lnTo>
                  <a:pt x="705008" y="1554972"/>
                </a:lnTo>
                <a:lnTo>
                  <a:pt x="754625" y="1559838"/>
                </a:lnTo>
                <a:lnTo>
                  <a:pt x="804862" y="1561471"/>
                </a:lnTo>
                <a:lnTo>
                  <a:pt x="1079884" y="1561471"/>
                </a:lnTo>
                <a:lnTo>
                  <a:pt x="1045081" y="1573467"/>
                </a:lnTo>
                <a:lnTo>
                  <a:pt x="998550" y="1586409"/>
                </a:lnTo>
                <a:lnTo>
                  <a:pt x="951158" y="1596548"/>
                </a:lnTo>
                <a:lnTo>
                  <a:pt x="903010" y="1603841"/>
                </a:lnTo>
                <a:lnTo>
                  <a:pt x="854208" y="1608247"/>
                </a:lnTo>
                <a:lnTo>
                  <a:pt x="804862" y="1609724"/>
                </a:lnTo>
                <a:close/>
              </a:path>
              <a:path w="1609725" h="1609725">
                <a:moveTo>
                  <a:pt x="1079884" y="1561471"/>
                </a:moveTo>
                <a:lnTo>
                  <a:pt x="804862" y="1561471"/>
                </a:lnTo>
                <a:lnTo>
                  <a:pt x="855098" y="1559838"/>
                </a:lnTo>
                <a:lnTo>
                  <a:pt x="904716" y="1554972"/>
                </a:lnTo>
                <a:lnTo>
                  <a:pt x="953592" y="1546925"/>
                </a:lnTo>
                <a:lnTo>
                  <a:pt x="1001604" y="1535748"/>
                </a:lnTo>
                <a:lnTo>
                  <a:pt x="1048628" y="1521493"/>
                </a:lnTo>
                <a:lnTo>
                  <a:pt x="1094542" y="1504211"/>
                </a:lnTo>
                <a:lnTo>
                  <a:pt x="1139222" y="1483953"/>
                </a:lnTo>
                <a:lnTo>
                  <a:pt x="1182547" y="1460771"/>
                </a:lnTo>
                <a:lnTo>
                  <a:pt x="1224393" y="1434716"/>
                </a:lnTo>
                <a:lnTo>
                  <a:pt x="1264637" y="1405840"/>
                </a:lnTo>
                <a:lnTo>
                  <a:pt x="1303156" y="1374194"/>
                </a:lnTo>
                <a:lnTo>
                  <a:pt x="1339828" y="1339828"/>
                </a:lnTo>
                <a:lnTo>
                  <a:pt x="1374194" y="1303156"/>
                </a:lnTo>
                <a:lnTo>
                  <a:pt x="1405840" y="1264637"/>
                </a:lnTo>
                <a:lnTo>
                  <a:pt x="1434716" y="1224393"/>
                </a:lnTo>
                <a:lnTo>
                  <a:pt x="1460771" y="1182547"/>
                </a:lnTo>
                <a:lnTo>
                  <a:pt x="1483953" y="1139222"/>
                </a:lnTo>
                <a:lnTo>
                  <a:pt x="1504211" y="1094542"/>
                </a:lnTo>
                <a:lnTo>
                  <a:pt x="1521493" y="1048628"/>
                </a:lnTo>
                <a:lnTo>
                  <a:pt x="1535748" y="1001604"/>
                </a:lnTo>
                <a:lnTo>
                  <a:pt x="1546925" y="953592"/>
                </a:lnTo>
                <a:lnTo>
                  <a:pt x="1554972" y="904716"/>
                </a:lnTo>
                <a:lnTo>
                  <a:pt x="1559838" y="855099"/>
                </a:lnTo>
                <a:lnTo>
                  <a:pt x="1561471" y="804862"/>
                </a:lnTo>
                <a:lnTo>
                  <a:pt x="1559838" y="754625"/>
                </a:lnTo>
                <a:lnTo>
                  <a:pt x="1554972" y="705008"/>
                </a:lnTo>
                <a:lnTo>
                  <a:pt x="1546925" y="656132"/>
                </a:lnTo>
                <a:lnTo>
                  <a:pt x="1535748" y="608120"/>
                </a:lnTo>
                <a:lnTo>
                  <a:pt x="1521493" y="561096"/>
                </a:lnTo>
                <a:lnTo>
                  <a:pt x="1504211" y="515182"/>
                </a:lnTo>
                <a:lnTo>
                  <a:pt x="1483953" y="470502"/>
                </a:lnTo>
                <a:lnTo>
                  <a:pt x="1460771" y="427177"/>
                </a:lnTo>
                <a:lnTo>
                  <a:pt x="1434716" y="385331"/>
                </a:lnTo>
                <a:lnTo>
                  <a:pt x="1405840" y="345087"/>
                </a:lnTo>
                <a:lnTo>
                  <a:pt x="1374194" y="306567"/>
                </a:lnTo>
                <a:lnTo>
                  <a:pt x="1339828" y="269895"/>
                </a:lnTo>
                <a:lnTo>
                  <a:pt x="1303156" y="235530"/>
                </a:lnTo>
                <a:lnTo>
                  <a:pt x="1264637" y="203884"/>
                </a:lnTo>
                <a:lnTo>
                  <a:pt x="1224393" y="175008"/>
                </a:lnTo>
                <a:lnTo>
                  <a:pt x="1182547" y="148953"/>
                </a:lnTo>
                <a:lnTo>
                  <a:pt x="1139222" y="125771"/>
                </a:lnTo>
                <a:lnTo>
                  <a:pt x="1094542" y="105513"/>
                </a:lnTo>
                <a:lnTo>
                  <a:pt x="1048628" y="88231"/>
                </a:lnTo>
                <a:lnTo>
                  <a:pt x="1001604" y="73976"/>
                </a:lnTo>
                <a:lnTo>
                  <a:pt x="953592" y="62799"/>
                </a:lnTo>
                <a:lnTo>
                  <a:pt x="904716" y="54752"/>
                </a:lnTo>
                <a:lnTo>
                  <a:pt x="855098" y="49886"/>
                </a:lnTo>
                <a:lnTo>
                  <a:pt x="804862" y="48253"/>
                </a:lnTo>
                <a:lnTo>
                  <a:pt x="1079885" y="48253"/>
                </a:lnTo>
                <a:lnTo>
                  <a:pt x="1135149" y="70390"/>
                </a:lnTo>
                <a:lnTo>
                  <a:pt x="1178478" y="91498"/>
                </a:lnTo>
                <a:lnTo>
                  <a:pt x="1220532" y="115244"/>
                </a:lnTo>
                <a:lnTo>
                  <a:pt x="1261207" y="141589"/>
                </a:lnTo>
                <a:lnTo>
                  <a:pt x="1300401" y="170490"/>
                </a:lnTo>
                <a:lnTo>
                  <a:pt x="1338009" y="201906"/>
                </a:lnTo>
                <a:lnTo>
                  <a:pt x="1373927" y="235797"/>
                </a:lnTo>
                <a:lnTo>
                  <a:pt x="1407817" y="271778"/>
                </a:lnTo>
                <a:lnTo>
                  <a:pt x="1439234" y="309429"/>
                </a:lnTo>
                <a:lnTo>
                  <a:pt x="1468135" y="348648"/>
                </a:lnTo>
                <a:lnTo>
                  <a:pt x="1494479" y="389335"/>
                </a:lnTo>
                <a:lnTo>
                  <a:pt x="1518226" y="431387"/>
                </a:lnTo>
                <a:lnTo>
                  <a:pt x="1539334" y="474704"/>
                </a:lnTo>
                <a:lnTo>
                  <a:pt x="1557761" y="519186"/>
                </a:lnTo>
                <a:lnTo>
                  <a:pt x="1573467" y="564730"/>
                </a:lnTo>
                <a:lnTo>
                  <a:pt x="1586409" y="611237"/>
                </a:lnTo>
                <a:lnTo>
                  <a:pt x="1596548" y="658604"/>
                </a:lnTo>
                <a:lnTo>
                  <a:pt x="1603840" y="706732"/>
                </a:lnTo>
                <a:lnTo>
                  <a:pt x="1608246" y="755518"/>
                </a:lnTo>
                <a:lnTo>
                  <a:pt x="1609724" y="804862"/>
                </a:lnTo>
                <a:lnTo>
                  <a:pt x="1608246" y="854211"/>
                </a:lnTo>
                <a:lnTo>
                  <a:pt x="1603840" y="903012"/>
                </a:lnTo>
                <a:lnTo>
                  <a:pt x="1596548" y="951159"/>
                </a:lnTo>
                <a:lnTo>
                  <a:pt x="1586409" y="998550"/>
                </a:lnTo>
                <a:lnTo>
                  <a:pt x="1573467" y="1045081"/>
                </a:lnTo>
                <a:lnTo>
                  <a:pt x="1557761" y="1090649"/>
                </a:lnTo>
                <a:lnTo>
                  <a:pt x="1539334" y="1135149"/>
                </a:lnTo>
                <a:lnTo>
                  <a:pt x="1518226" y="1178478"/>
                </a:lnTo>
                <a:lnTo>
                  <a:pt x="1494479" y="1220532"/>
                </a:lnTo>
                <a:lnTo>
                  <a:pt x="1468135" y="1261207"/>
                </a:lnTo>
                <a:lnTo>
                  <a:pt x="1439234" y="1300401"/>
                </a:lnTo>
                <a:lnTo>
                  <a:pt x="1407817" y="1338009"/>
                </a:lnTo>
                <a:lnTo>
                  <a:pt x="1373927" y="1373927"/>
                </a:lnTo>
                <a:lnTo>
                  <a:pt x="1338009" y="1407818"/>
                </a:lnTo>
                <a:lnTo>
                  <a:pt x="1300401" y="1439234"/>
                </a:lnTo>
                <a:lnTo>
                  <a:pt x="1261207" y="1468135"/>
                </a:lnTo>
                <a:lnTo>
                  <a:pt x="1220531" y="1494479"/>
                </a:lnTo>
                <a:lnTo>
                  <a:pt x="1178477" y="1518226"/>
                </a:lnTo>
                <a:lnTo>
                  <a:pt x="1135148" y="1539334"/>
                </a:lnTo>
                <a:lnTo>
                  <a:pt x="1090648" y="1557761"/>
                </a:lnTo>
                <a:lnTo>
                  <a:pt x="1079884" y="1561471"/>
                </a:lnTo>
                <a:close/>
              </a:path>
            </a:pathLst>
          </a:custGeom>
          <a:solidFill>
            <a:srgbClr val="FFD51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68003" y="3135017"/>
            <a:ext cx="1609725" cy="1609725"/>
          </a:xfrm>
          <a:custGeom>
            <a:avLst/>
            <a:gdLst/>
            <a:ahLst/>
            <a:cxnLst/>
            <a:rect l="l" t="t" r="r" b="b"/>
            <a:pathLst>
              <a:path w="1609725" h="1609725">
                <a:moveTo>
                  <a:pt x="804862" y="1609724"/>
                </a:moveTo>
                <a:lnTo>
                  <a:pt x="755511" y="1608246"/>
                </a:lnTo>
                <a:lnTo>
                  <a:pt x="706712" y="1603840"/>
                </a:lnTo>
                <a:lnTo>
                  <a:pt x="658564" y="1596548"/>
                </a:lnTo>
                <a:lnTo>
                  <a:pt x="611173" y="1586409"/>
                </a:lnTo>
                <a:lnTo>
                  <a:pt x="564642" y="1573467"/>
                </a:lnTo>
                <a:lnTo>
                  <a:pt x="519075" y="1557761"/>
                </a:lnTo>
                <a:lnTo>
                  <a:pt x="474575" y="1539334"/>
                </a:lnTo>
                <a:lnTo>
                  <a:pt x="431246" y="1518226"/>
                </a:lnTo>
                <a:lnTo>
                  <a:pt x="389192" y="1494479"/>
                </a:lnTo>
                <a:lnTo>
                  <a:pt x="348516" y="1468135"/>
                </a:lnTo>
                <a:lnTo>
                  <a:pt x="309323" y="1439234"/>
                </a:lnTo>
                <a:lnTo>
                  <a:pt x="271715" y="1407818"/>
                </a:lnTo>
                <a:lnTo>
                  <a:pt x="235797" y="1373927"/>
                </a:lnTo>
                <a:lnTo>
                  <a:pt x="201906" y="1338009"/>
                </a:lnTo>
                <a:lnTo>
                  <a:pt x="170490" y="1300401"/>
                </a:lnTo>
                <a:lnTo>
                  <a:pt x="141589" y="1261207"/>
                </a:lnTo>
                <a:lnTo>
                  <a:pt x="115244" y="1220532"/>
                </a:lnTo>
                <a:lnTo>
                  <a:pt x="91498" y="1178478"/>
                </a:lnTo>
                <a:lnTo>
                  <a:pt x="70390" y="1135149"/>
                </a:lnTo>
                <a:lnTo>
                  <a:pt x="51963" y="1090649"/>
                </a:lnTo>
                <a:lnTo>
                  <a:pt x="36257" y="1045081"/>
                </a:lnTo>
                <a:lnTo>
                  <a:pt x="23314" y="998550"/>
                </a:lnTo>
                <a:lnTo>
                  <a:pt x="13176" y="951159"/>
                </a:lnTo>
                <a:lnTo>
                  <a:pt x="5883" y="903012"/>
                </a:lnTo>
                <a:lnTo>
                  <a:pt x="1477" y="854211"/>
                </a:lnTo>
                <a:lnTo>
                  <a:pt x="0" y="804862"/>
                </a:lnTo>
                <a:lnTo>
                  <a:pt x="1477" y="755518"/>
                </a:lnTo>
                <a:lnTo>
                  <a:pt x="5883" y="706712"/>
                </a:lnTo>
                <a:lnTo>
                  <a:pt x="13176" y="658565"/>
                </a:lnTo>
                <a:lnTo>
                  <a:pt x="23314" y="611173"/>
                </a:lnTo>
                <a:lnTo>
                  <a:pt x="36257" y="564642"/>
                </a:lnTo>
                <a:lnTo>
                  <a:pt x="51963" y="519075"/>
                </a:lnTo>
                <a:lnTo>
                  <a:pt x="70390" y="474575"/>
                </a:lnTo>
                <a:lnTo>
                  <a:pt x="91498" y="431246"/>
                </a:lnTo>
                <a:lnTo>
                  <a:pt x="115244" y="389192"/>
                </a:lnTo>
                <a:lnTo>
                  <a:pt x="141589" y="348516"/>
                </a:lnTo>
                <a:lnTo>
                  <a:pt x="170490" y="309323"/>
                </a:lnTo>
                <a:lnTo>
                  <a:pt x="201906" y="271715"/>
                </a:lnTo>
                <a:lnTo>
                  <a:pt x="235797" y="235797"/>
                </a:lnTo>
                <a:lnTo>
                  <a:pt x="271715" y="201906"/>
                </a:lnTo>
                <a:lnTo>
                  <a:pt x="309323" y="170490"/>
                </a:lnTo>
                <a:lnTo>
                  <a:pt x="348516" y="141589"/>
                </a:lnTo>
                <a:lnTo>
                  <a:pt x="389192" y="115244"/>
                </a:lnTo>
                <a:lnTo>
                  <a:pt x="431246" y="91498"/>
                </a:lnTo>
                <a:lnTo>
                  <a:pt x="474575" y="70390"/>
                </a:lnTo>
                <a:lnTo>
                  <a:pt x="519075" y="51963"/>
                </a:lnTo>
                <a:lnTo>
                  <a:pt x="564642" y="36257"/>
                </a:lnTo>
                <a:lnTo>
                  <a:pt x="611173" y="23314"/>
                </a:lnTo>
                <a:lnTo>
                  <a:pt x="658565" y="13176"/>
                </a:lnTo>
                <a:lnTo>
                  <a:pt x="706712" y="5883"/>
                </a:lnTo>
                <a:lnTo>
                  <a:pt x="755513" y="1477"/>
                </a:lnTo>
                <a:lnTo>
                  <a:pt x="804862" y="0"/>
                </a:lnTo>
                <a:lnTo>
                  <a:pt x="854211" y="1477"/>
                </a:lnTo>
                <a:lnTo>
                  <a:pt x="903012" y="5883"/>
                </a:lnTo>
                <a:lnTo>
                  <a:pt x="951159" y="13176"/>
                </a:lnTo>
                <a:lnTo>
                  <a:pt x="998550" y="23314"/>
                </a:lnTo>
                <a:lnTo>
                  <a:pt x="1045081" y="36257"/>
                </a:lnTo>
                <a:lnTo>
                  <a:pt x="1079885" y="48253"/>
                </a:lnTo>
                <a:lnTo>
                  <a:pt x="804862" y="48253"/>
                </a:lnTo>
                <a:lnTo>
                  <a:pt x="754625" y="49886"/>
                </a:lnTo>
                <a:lnTo>
                  <a:pt x="705008" y="54752"/>
                </a:lnTo>
                <a:lnTo>
                  <a:pt x="656132" y="62799"/>
                </a:lnTo>
                <a:lnTo>
                  <a:pt x="608120" y="73976"/>
                </a:lnTo>
                <a:lnTo>
                  <a:pt x="561096" y="88231"/>
                </a:lnTo>
                <a:lnTo>
                  <a:pt x="515182" y="105513"/>
                </a:lnTo>
                <a:lnTo>
                  <a:pt x="470501" y="125771"/>
                </a:lnTo>
                <a:lnTo>
                  <a:pt x="427177" y="148953"/>
                </a:lnTo>
                <a:lnTo>
                  <a:pt x="385331" y="175008"/>
                </a:lnTo>
                <a:lnTo>
                  <a:pt x="345087" y="203884"/>
                </a:lnTo>
                <a:lnTo>
                  <a:pt x="306567" y="235530"/>
                </a:lnTo>
                <a:lnTo>
                  <a:pt x="269895" y="269895"/>
                </a:lnTo>
                <a:lnTo>
                  <a:pt x="235530" y="306567"/>
                </a:lnTo>
                <a:lnTo>
                  <a:pt x="203884" y="345087"/>
                </a:lnTo>
                <a:lnTo>
                  <a:pt x="175008" y="385331"/>
                </a:lnTo>
                <a:lnTo>
                  <a:pt x="148953" y="427177"/>
                </a:lnTo>
                <a:lnTo>
                  <a:pt x="125771" y="470502"/>
                </a:lnTo>
                <a:lnTo>
                  <a:pt x="105513" y="515182"/>
                </a:lnTo>
                <a:lnTo>
                  <a:pt x="88231" y="561096"/>
                </a:lnTo>
                <a:lnTo>
                  <a:pt x="73976" y="608120"/>
                </a:lnTo>
                <a:lnTo>
                  <a:pt x="62799" y="656132"/>
                </a:lnTo>
                <a:lnTo>
                  <a:pt x="54752" y="705008"/>
                </a:lnTo>
                <a:lnTo>
                  <a:pt x="49886" y="754625"/>
                </a:lnTo>
                <a:lnTo>
                  <a:pt x="48253" y="804862"/>
                </a:lnTo>
                <a:lnTo>
                  <a:pt x="49886" y="855099"/>
                </a:lnTo>
                <a:lnTo>
                  <a:pt x="54752" y="904716"/>
                </a:lnTo>
                <a:lnTo>
                  <a:pt x="62799" y="953592"/>
                </a:lnTo>
                <a:lnTo>
                  <a:pt x="73976" y="1001604"/>
                </a:lnTo>
                <a:lnTo>
                  <a:pt x="88231" y="1048628"/>
                </a:lnTo>
                <a:lnTo>
                  <a:pt x="105513" y="1094542"/>
                </a:lnTo>
                <a:lnTo>
                  <a:pt x="125771" y="1139222"/>
                </a:lnTo>
                <a:lnTo>
                  <a:pt x="148953" y="1182547"/>
                </a:lnTo>
                <a:lnTo>
                  <a:pt x="175008" y="1224393"/>
                </a:lnTo>
                <a:lnTo>
                  <a:pt x="203884" y="1264637"/>
                </a:lnTo>
                <a:lnTo>
                  <a:pt x="235530" y="1303156"/>
                </a:lnTo>
                <a:lnTo>
                  <a:pt x="269895" y="1339828"/>
                </a:lnTo>
                <a:lnTo>
                  <a:pt x="306567" y="1374194"/>
                </a:lnTo>
                <a:lnTo>
                  <a:pt x="345087" y="1405840"/>
                </a:lnTo>
                <a:lnTo>
                  <a:pt x="385331" y="1434716"/>
                </a:lnTo>
                <a:lnTo>
                  <a:pt x="427177" y="1460771"/>
                </a:lnTo>
                <a:lnTo>
                  <a:pt x="470501" y="1483953"/>
                </a:lnTo>
                <a:lnTo>
                  <a:pt x="515182" y="1504211"/>
                </a:lnTo>
                <a:lnTo>
                  <a:pt x="561096" y="1521493"/>
                </a:lnTo>
                <a:lnTo>
                  <a:pt x="608120" y="1535748"/>
                </a:lnTo>
                <a:lnTo>
                  <a:pt x="656132" y="1546925"/>
                </a:lnTo>
                <a:lnTo>
                  <a:pt x="705008" y="1554972"/>
                </a:lnTo>
                <a:lnTo>
                  <a:pt x="754625" y="1559838"/>
                </a:lnTo>
                <a:lnTo>
                  <a:pt x="804862" y="1561471"/>
                </a:lnTo>
                <a:lnTo>
                  <a:pt x="1079884" y="1561471"/>
                </a:lnTo>
                <a:lnTo>
                  <a:pt x="1045081" y="1573467"/>
                </a:lnTo>
                <a:lnTo>
                  <a:pt x="998550" y="1586409"/>
                </a:lnTo>
                <a:lnTo>
                  <a:pt x="951158" y="1596548"/>
                </a:lnTo>
                <a:lnTo>
                  <a:pt x="903010" y="1603841"/>
                </a:lnTo>
                <a:lnTo>
                  <a:pt x="854208" y="1608247"/>
                </a:lnTo>
                <a:lnTo>
                  <a:pt x="804862" y="1609724"/>
                </a:lnTo>
                <a:close/>
              </a:path>
              <a:path w="1609725" h="1609725">
                <a:moveTo>
                  <a:pt x="1079884" y="1561471"/>
                </a:moveTo>
                <a:lnTo>
                  <a:pt x="804862" y="1561471"/>
                </a:lnTo>
                <a:lnTo>
                  <a:pt x="855098" y="1559838"/>
                </a:lnTo>
                <a:lnTo>
                  <a:pt x="904716" y="1554972"/>
                </a:lnTo>
                <a:lnTo>
                  <a:pt x="953592" y="1546925"/>
                </a:lnTo>
                <a:lnTo>
                  <a:pt x="1001604" y="1535748"/>
                </a:lnTo>
                <a:lnTo>
                  <a:pt x="1048628" y="1521493"/>
                </a:lnTo>
                <a:lnTo>
                  <a:pt x="1094542" y="1504211"/>
                </a:lnTo>
                <a:lnTo>
                  <a:pt x="1139222" y="1483953"/>
                </a:lnTo>
                <a:lnTo>
                  <a:pt x="1182547" y="1460771"/>
                </a:lnTo>
                <a:lnTo>
                  <a:pt x="1224393" y="1434716"/>
                </a:lnTo>
                <a:lnTo>
                  <a:pt x="1264637" y="1405840"/>
                </a:lnTo>
                <a:lnTo>
                  <a:pt x="1303156" y="1374194"/>
                </a:lnTo>
                <a:lnTo>
                  <a:pt x="1339828" y="1339828"/>
                </a:lnTo>
                <a:lnTo>
                  <a:pt x="1374194" y="1303156"/>
                </a:lnTo>
                <a:lnTo>
                  <a:pt x="1405840" y="1264637"/>
                </a:lnTo>
                <a:lnTo>
                  <a:pt x="1434716" y="1224393"/>
                </a:lnTo>
                <a:lnTo>
                  <a:pt x="1460771" y="1182547"/>
                </a:lnTo>
                <a:lnTo>
                  <a:pt x="1483953" y="1139222"/>
                </a:lnTo>
                <a:lnTo>
                  <a:pt x="1504211" y="1094542"/>
                </a:lnTo>
                <a:lnTo>
                  <a:pt x="1521493" y="1048628"/>
                </a:lnTo>
                <a:lnTo>
                  <a:pt x="1535748" y="1001604"/>
                </a:lnTo>
                <a:lnTo>
                  <a:pt x="1546925" y="953592"/>
                </a:lnTo>
                <a:lnTo>
                  <a:pt x="1554972" y="904716"/>
                </a:lnTo>
                <a:lnTo>
                  <a:pt x="1559838" y="855099"/>
                </a:lnTo>
                <a:lnTo>
                  <a:pt x="1561471" y="804862"/>
                </a:lnTo>
                <a:lnTo>
                  <a:pt x="1559838" y="754625"/>
                </a:lnTo>
                <a:lnTo>
                  <a:pt x="1554972" y="705008"/>
                </a:lnTo>
                <a:lnTo>
                  <a:pt x="1546925" y="656132"/>
                </a:lnTo>
                <a:lnTo>
                  <a:pt x="1535748" y="608120"/>
                </a:lnTo>
                <a:lnTo>
                  <a:pt x="1521493" y="561096"/>
                </a:lnTo>
                <a:lnTo>
                  <a:pt x="1504211" y="515182"/>
                </a:lnTo>
                <a:lnTo>
                  <a:pt x="1483953" y="470502"/>
                </a:lnTo>
                <a:lnTo>
                  <a:pt x="1460771" y="427177"/>
                </a:lnTo>
                <a:lnTo>
                  <a:pt x="1434716" y="385331"/>
                </a:lnTo>
                <a:lnTo>
                  <a:pt x="1405840" y="345087"/>
                </a:lnTo>
                <a:lnTo>
                  <a:pt x="1374194" y="306567"/>
                </a:lnTo>
                <a:lnTo>
                  <a:pt x="1339828" y="269895"/>
                </a:lnTo>
                <a:lnTo>
                  <a:pt x="1303156" y="235530"/>
                </a:lnTo>
                <a:lnTo>
                  <a:pt x="1264637" y="203884"/>
                </a:lnTo>
                <a:lnTo>
                  <a:pt x="1224393" y="175008"/>
                </a:lnTo>
                <a:lnTo>
                  <a:pt x="1182547" y="148953"/>
                </a:lnTo>
                <a:lnTo>
                  <a:pt x="1139222" y="125771"/>
                </a:lnTo>
                <a:lnTo>
                  <a:pt x="1094542" y="105513"/>
                </a:lnTo>
                <a:lnTo>
                  <a:pt x="1048628" y="88231"/>
                </a:lnTo>
                <a:lnTo>
                  <a:pt x="1001604" y="73976"/>
                </a:lnTo>
                <a:lnTo>
                  <a:pt x="953592" y="62799"/>
                </a:lnTo>
                <a:lnTo>
                  <a:pt x="904716" y="54752"/>
                </a:lnTo>
                <a:lnTo>
                  <a:pt x="855098" y="49886"/>
                </a:lnTo>
                <a:lnTo>
                  <a:pt x="804862" y="48253"/>
                </a:lnTo>
                <a:lnTo>
                  <a:pt x="1079885" y="48253"/>
                </a:lnTo>
                <a:lnTo>
                  <a:pt x="1135149" y="70390"/>
                </a:lnTo>
                <a:lnTo>
                  <a:pt x="1178478" y="91498"/>
                </a:lnTo>
                <a:lnTo>
                  <a:pt x="1220532" y="115244"/>
                </a:lnTo>
                <a:lnTo>
                  <a:pt x="1261207" y="141589"/>
                </a:lnTo>
                <a:lnTo>
                  <a:pt x="1300401" y="170490"/>
                </a:lnTo>
                <a:lnTo>
                  <a:pt x="1338009" y="201906"/>
                </a:lnTo>
                <a:lnTo>
                  <a:pt x="1373927" y="235797"/>
                </a:lnTo>
                <a:lnTo>
                  <a:pt x="1407817" y="271778"/>
                </a:lnTo>
                <a:lnTo>
                  <a:pt x="1439234" y="309429"/>
                </a:lnTo>
                <a:lnTo>
                  <a:pt x="1468135" y="348648"/>
                </a:lnTo>
                <a:lnTo>
                  <a:pt x="1494479" y="389335"/>
                </a:lnTo>
                <a:lnTo>
                  <a:pt x="1518226" y="431387"/>
                </a:lnTo>
                <a:lnTo>
                  <a:pt x="1539334" y="474704"/>
                </a:lnTo>
                <a:lnTo>
                  <a:pt x="1557761" y="519186"/>
                </a:lnTo>
                <a:lnTo>
                  <a:pt x="1573467" y="564730"/>
                </a:lnTo>
                <a:lnTo>
                  <a:pt x="1586409" y="611237"/>
                </a:lnTo>
                <a:lnTo>
                  <a:pt x="1596548" y="658604"/>
                </a:lnTo>
                <a:lnTo>
                  <a:pt x="1603840" y="706732"/>
                </a:lnTo>
                <a:lnTo>
                  <a:pt x="1608246" y="755518"/>
                </a:lnTo>
                <a:lnTo>
                  <a:pt x="1609724" y="804862"/>
                </a:lnTo>
                <a:lnTo>
                  <a:pt x="1608246" y="854211"/>
                </a:lnTo>
                <a:lnTo>
                  <a:pt x="1603840" y="903012"/>
                </a:lnTo>
                <a:lnTo>
                  <a:pt x="1596548" y="951159"/>
                </a:lnTo>
                <a:lnTo>
                  <a:pt x="1586409" y="998550"/>
                </a:lnTo>
                <a:lnTo>
                  <a:pt x="1573467" y="1045081"/>
                </a:lnTo>
                <a:lnTo>
                  <a:pt x="1557761" y="1090649"/>
                </a:lnTo>
                <a:lnTo>
                  <a:pt x="1539334" y="1135149"/>
                </a:lnTo>
                <a:lnTo>
                  <a:pt x="1518226" y="1178478"/>
                </a:lnTo>
                <a:lnTo>
                  <a:pt x="1494479" y="1220532"/>
                </a:lnTo>
                <a:lnTo>
                  <a:pt x="1468135" y="1261207"/>
                </a:lnTo>
                <a:lnTo>
                  <a:pt x="1439234" y="1300401"/>
                </a:lnTo>
                <a:lnTo>
                  <a:pt x="1407817" y="1338009"/>
                </a:lnTo>
                <a:lnTo>
                  <a:pt x="1373927" y="1373927"/>
                </a:lnTo>
                <a:lnTo>
                  <a:pt x="1338009" y="1407818"/>
                </a:lnTo>
                <a:lnTo>
                  <a:pt x="1300401" y="1439234"/>
                </a:lnTo>
                <a:lnTo>
                  <a:pt x="1261207" y="1468135"/>
                </a:lnTo>
                <a:lnTo>
                  <a:pt x="1220531" y="1494479"/>
                </a:lnTo>
                <a:lnTo>
                  <a:pt x="1178477" y="1518226"/>
                </a:lnTo>
                <a:lnTo>
                  <a:pt x="1135148" y="1539334"/>
                </a:lnTo>
                <a:lnTo>
                  <a:pt x="1090648" y="1557761"/>
                </a:lnTo>
                <a:lnTo>
                  <a:pt x="1079884" y="1561471"/>
                </a:lnTo>
                <a:close/>
              </a:path>
            </a:pathLst>
          </a:custGeom>
          <a:solidFill>
            <a:srgbClr val="E873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268003" y="5192417"/>
            <a:ext cx="1609725" cy="1609725"/>
          </a:xfrm>
          <a:custGeom>
            <a:avLst/>
            <a:gdLst/>
            <a:ahLst/>
            <a:cxnLst/>
            <a:rect l="l" t="t" r="r" b="b"/>
            <a:pathLst>
              <a:path w="1609725" h="1609725">
                <a:moveTo>
                  <a:pt x="804862" y="1609724"/>
                </a:moveTo>
                <a:lnTo>
                  <a:pt x="755511" y="1608246"/>
                </a:lnTo>
                <a:lnTo>
                  <a:pt x="706712" y="1603840"/>
                </a:lnTo>
                <a:lnTo>
                  <a:pt x="658564" y="1596548"/>
                </a:lnTo>
                <a:lnTo>
                  <a:pt x="611173" y="1586409"/>
                </a:lnTo>
                <a:lnTo>
                  <a:pt x="564642" y="1573467"/>
                </a:lnTo>
                <a:lnTo>
                  <a:pt x="519075" y="1557761"/>
                </a:lnTo>
                <a:lnTo>
                  <a:pt x="474575" y="1539334"/>
                </a:lnTo>
                <a:lnTo>
                  <a:pt x="431246" y="1518226"/>
                </a:lnTo>
                <a:lnTo>
                  <a:pt x="389192" y="1494479"/>
                </a:lnTo>
                <a:lnTo>
                  <a:pt x="348516" y="1468135"/>
                </a:lnTo>
                <a:lnTo>
                  <a:pt x="309323" y="1439234"/>
                </a:lnTo>
                <a:lnTo>
                  <a:pt x="271715" y="1407818"/>
                </a:lnTo>
                <a:lnTo>
                  <a:pt x="235797" y="1373927"/>
                </a:lnTo>
                <a:lnTo>
                  <a:pt x="201906" y="1338009"/>
                </a:lnTo>
                <a:lnTo>
                  <a:pt x="170490" y="1300401"/>
                </a:lnTo>
                <a:lnTo>
                  <a:pt x="141589" y="1261207"/>
                </a:lnTo>
                <a:lnTo>
                  <a:pt x="115244" y="1220532"/>
                </a:lnTo>
                <a:lnTo>
                  <a:pt x="91498" y="1178478"/>
                </a:lnTo>
                <a:lnTo>
                  <a:pt x="70390" y="1135149"/>
                </a:lnTo>
                <a:lnTo>
                  <a:pt x="51963" y="1090649"/>
                </a:lnTo>
                <a:lnTo>
                  <a:pt x="36257" y="1045081"/>
                </a:lnTo>
                <a:lnTo>
                  <a:pt x="23314" y="998550"/>
                </a:lnTo>
                <a:lnTo>
                  <a:pt x="13176" y="951159"/>
                </a:lnTo>
                <a:lnTo>
                  <a:pt x="5883" y="903012"/>
                </a:lnTo>
                <a:lnTo>
                  <a:pt x="1477" y="854211"/>
                </a:lnTo>
                <a:lnTo>
                  <a:pt x="0" y="804862"/>
                </a:lnTo>
                <a:lnTo>
                  <a:pt x="1477" y="755518"/>
                </a:lnTo>
                <a:lnTo>
                  <a:pt x="5883" y="706712"/>
                </a:lnTo>
                <a:lnTo>
                  <a:pt x="13176" y="658565"/>
                </a:lnTo>
                <a:lnTo>
                  <a:pt x="23314" y="611173"/>
                </a:lnTo>
                <a:lnTo>
                  <a:pt x="36257" y="564642"/>
                </a:lnTo>
                <a:lnTo>
                  <a:pt x="51963" y="519075"/>
                </a:lnTo>
                <a:lnTo>
                  <a:pt x="70390" y="474575"/>
                </a:lnTo>
                <a:lnTo>
                  <a:pt x="91498" y="431246"/>
                </a:lnTo>
                <a:lnTo>
                  <a:pt x="115244" y="389192"/>
                </a:lnTo>
                <a:lnTo>
                  <a:pt x="141589" y="348516"/>
                </a:lnTo>
                <a:lnTo>
                  <a:pt x="170490" y="309323"/>
                </a:lnTo>
                <a:lnTo>
                  <a:pt x="201906" y="271715"/>
                </a:lnTo>
                <a:lnTo>
                  <a:pt x="235797" y="235797"/>
                </a:lnTo>
                <a:lnTo>
                  <a:pt x="271715" y="201906"/>
                </a:lnTo>
                <a:lnTo>
                  <a:pt x="309323" y="170490"/>
                </a:lnTo>
                <a:lnTo>
                  <a:pt x="348516" y="141589"/>
                </a:lnTo>
                <a:lnTo>
                  <a:pt x="389192" y="115244"/>
                </a:lnTo>
                <a:lnTo>
                  <a:pt x="431246" y="91498"/>
                </a:lnTo>
                <a:lnTo>
                  <a:pt x="474575" y="70390"/>
                </a:lnTo>
                <a:lnTo>
                  <a:pt x="519075" y="51963"/>
                </a:lnTo>
                <a:lnTo>
                  <a:pt x="564642" y="36257"/>
                </a:lnTo>
                <a:lnTo>
                  <a:pt x="611173" y="23314"/>
                </a:lnTo>
                <a:lnTo>
                  <a:pt x="658565" y="13176"/>
                </a:lnTo>
                <a:lnTo>
                  <a:pt x="706712" y="5883"/>
                </a:lnTo>
                <a:lnTo>
                  <a:pt x="755513" y="1477"/>
                </a:lnTo>
                <a:lnTo>
                  <a:pt x="804862" y="0"/>
                </a:lnTo>
                <a:lnTo>
                  <a:pt x="854211" y="1477"/>
                </a:lnTo>
                <a:lnTo>
                  <a:pt x="903012" y="5883"/>
                </a:lnTo>
                <a:lnTo>
                  <a:pt x="951159" y="13176"/>
                </a:lnTo>
                <a:lnTo>
                  <a:pt x="998550" y="23314"/>
                </a:lnTo>
                <a:lnTo>
                  <a:pt x="1045081" y="36257"/>
                </a:lnTo>
                <a:lnTo>
                  <a:pt x="1079885" y="48253"/>
                </a:lnTo>
                <a:lnTo>
                  <a:pt x="804862" y="48253"/>
                </a:lnTo>
                <a:lnTo>
                  <a:pt x="754625" y="49886"/>
                </a:lnTo>
                <a:lnTo>
                  <a:pt x="705008" y="54752"/>
                </a:lnTo>
                <a:lnTo>
                  <a:pt x="656132" y="62799"/>
                </a:lnTo>
                <a:lnTo>
                  <a:pt x="608120" y="73976"/>
                </a:lnTo>
                <a:lnTo>
                  <a:pt x="561096" y="88231"/>
                </a:lnTo>
                <a:lnTo>
                  <a:pt x="515182" y="105513"/>
                </a:lnTo>
                <a:lnTo>
                  <a:pt x="470501" y="125771"/>
                </a:lnTo>
                <a:lnTo>
                  <a:pt x="427177" y="148953"/>
                </a:lnTo>
                <a:lnTo>
                  <a:pt x="385331" y="175008"/>
                </a:lnTo>
                <a:lnTo>
                  <a:pt x="345087" y="203884"/>
                </a:lnTo>
                <a:lnTo>
                  <a:pt x="306567" y="235530"/>
                </a:lnTo>
                <a:lnTo>
                  <a:pt x="269895" y="269895"/>
                </a:lnTo>
                <a:lnTo>
                  <a:pt x="235530" y="306567"/>
                </a:lnTo>
                <a:lnTo>
                  <a:pt x="203884" y="345087"/>
                </a:lnTo>
                <a:lnTo>
                  <a:pt x="175008" y="385331"/>
                </a:lnTo>
                <a:lnTo>
                  <a:pt x="148953" y="427177"/>
                </a:lnTo>
                <a:lnTo>
                  <a:pt x="125771" y="470502"/>
                </a:lnTo>
                <a:lnTo>
                  <a:pt x="105513" y="515182"/>
                </a:lnTo>
                <a:lnTo>
                  <a:pt x="88231" y="561096"/>
                </a:lnTo>
                <a:lnTo>
                  <a:pt x="73976" y="608120"/>
                </a:lnTo>
                <a:lnTo>
                  <a:pt x="62799" y="656132"/>
                </a:lnTo>
                <a:lnTo>
                  <a:pt x="54752" y="705008"/>
                </a:lnTo>
                <a:lnTo>
                  <a:pt x="49886" y="754625"/>
                </a:lnTo>
                <a:lnTo>
                  <a:pt x="48253" y="804862"/>
                </a:lnTo>
                <a:lnTo>
                  <a:pt x="49886" y="855099"/>
                </a:lnTo>
                <a:lnTo>
                  <a:pt x="54752" y="904716"/>
                </a:lnTo>
                <a:lnTo>
                  <a:pt x="62799" y="953592"/>
                </a:lnTo>
                <a:lnTo>
                  <a:pt x="73976" y="1001604"/>
                </a:lnTo>
                <a:lnTo>
                  <a:pt x="88231" y="1048628"/>
                </a:lnTo>
                <a:lnTo>
                  <a:pt x="105513" y="1094542"/>
                </a:lnTo>
                <a:lnTo>
                  <a:pt x="125771" y="1139222"/>
                </a:lnTo>
                <a:lnTo>
                  <a:pt x="148953" y="1182547"/>
                </a:lnTo>
                <a:lnTo>
                  <a:pt x="175008" y="1224393"/>
                </a:lnTo>
                <a:lnTo>
                  <a:pt x="203884" y="1264637"/>
                </a:lnTo>
                <a:lnTo>
                  <a:pt x="235530" y="1303156"/>
                </a:lnTo>
                <a:lnTo>
                  <a:pt x="269895" y="1339828"/>
                </a:lnTo>
                <a:lnTo>
                  <a:pt x="306567" y="1374194"/>
                </a:lnTo>
                <a:lnTo>
                  <a:pt x="345087" y="1405840"/>
                </a:lnTo>
                <a:lnTo>
                  <a:pt x="385331" y="1434716"/>
                </a:lnTo>
                <a:lnTo>
                  <a:pt x="427177" y="1460771"/>
                </a:lnTo>
                <a:lnTo>
                  <a:pt x="470501" y="1483953"/>
                </a:lnTo>
                <a:lnTo>
                  <a:pt x="515182" y="1504211"/>
                </a:lnTo>
                <a:lnTo>
                  <a:pt x="561096" y="1521493"/>
                </a:lnTo>
                <a:lnTo>
                  <a:pt x="608120" y="1535748"/>
                </a:lnTo>
                <a:lnTo>
                  <a:pt x="656132" y="1546925"/>
                </a:lnTo>
                <a:lnTo>
                  <a:pt x="705008" y="1554972"/>
                </a:lnTo>
                <a:lnTo>
                  <a:pt x="754625" y="1559838"/>
                </a:lnTo>
                <a:lnTo>
                  <a:pt x="804862" y="1561471"/>
                </a:lnTo>
                <a:lnTo>
                  <a:pt x="1079884" y="1561471"/>
                </a:lnTo>
                <a:lnTo>
                  <a:pt x="1045081" y="1573467"/>
                </a:lnTo>
                <a:lnTo>
                  <a:pt x="998550" y="1586409"/>
                </a:lnTo>
                <a:lnTo>
                  <a:pt x="951158" y="1596548"/>
                </a:lnTo>
                <a:lnTo>
                  <a:pt x="903010" y="1603841"/>
                </a:lnTo>
                <a:lnTo>
                  <a:pt x="854208" y="1608247"/>
                </a:lnTo>
                <a:lnTo>
                  <a:pt x="804862" y="1609724"/>
                </a:lnTo>
                <a:close/>
              </a:path>
              <a:path w="1609725" h="1609725">
                <a:moveTo>
                  <a:pt x="1079884" y="1561471"/>
                </a:moveTo>
                <a:lnTo>
                  <a:pt x="804862" y="1561471"/>
                </a:lnTo>
                <a:lnTo>
                  <a:pt x="855098" y="1559838"/>
                </a:lnTo>
                <a:lnTo>
                  <a:pt x="904716" y="1554972"/>
                </a:lnTo>
                <a:lnTo>
                  <a:pt x="953592" y="1546925"/>
                </a:lnTo>
                <a:lnTo>
                  <a:pt x="1001604" y="1535748"/>
                </a:lnTo>
                <a:lnTo>
                  <a:pt x="1048628" y="1521493"/>
                </a:lnTo>
                <a:lnTo>
                  <a:pt x="1094542" y="1504211"/>
                </a:lnTo>
                <a:lnTo>
                  <a:pt x="1139222" y="1483953"/>
                </a:lnTo>
                <a:lnTo>
                  <a:pt x="1182547" y="1460771"/>
                </a:lnTo>
                <a:lnTo>
                  <a:pt x="1224393" y="1434716"/>
                </a:lnTo>
                <a:lnTo>
                  <a:pt x="1264637" y="1405840"/>
                </a:lnTo>
                <a:lnTo>
                  <a:pt x="1303156" y="1374194"/>
                </a:lnTo>
                <a:lnTo>
                  <a:pt x="1339828" y="1339828"/>
                </a:lnTo>
                <a:lnTo>
                  <a:pt x="1374194" y="1303156"/>
                </a:lnTo>
                <a:lnTo>
                  <a:pt x="1405840" y="1264637"/>
                </a:lnTo>
                <a:lnTo>
                  <a:pt x="1434716" y="1224393"/>
                </a:lnTo>
                <a:lnTo>
                  <a:pt x="1460771" y="1182547"/>
                </a:lnTo>
                <a:lnTo>
                  <a:pt x="1483953" y="1139222"/>
                </a:lnTo>
                <a:lnTo>
                  <a:pt x="1504211" y="1094542"/>
                </a:lnTo>
                <a:lnTo>
                  <a:pt x="1521493" y="1048628"/>
                </a:lnTo>
                <a:lnTo>
                  <a:pt x="1535748" y="1001604"/>
                </a:lnTo>
                <a:lnTo>
                  <a:pt x="1546925" y="953592"/>
                </a:lnTo>
                <a:lnTo>
                  <a:pt x="1554972" y="904716"/>
                </a:lnTo>
                <a:lnTo>
                  <a:pt x="1559838" y="855099"/>
                </a:lnTo>
                <a:lnTo>
                  <a:pt x="1561471" y="804862"/>
                </a:lnTo>
                <a:lnTo>
                  <a:pt x="1559838" y="754625"/>
                </a:lnTo>
                <a:lnTo>
                  <a:pt x="1554972" y="705008"/>
                </a:lnTo>
                <a:lnTo>
                  <a:pt x="1546925" y="656132"/>
                </a:lnTo>
                <a:lnTo>
                  <a:pt x="1535748" y="608120"/>
                </a:lnTo>
                <a:lnTo>
                  <a:pt x="1521493" y="561096"/>
                </a:lnTo>
                <a:lnTo>
                  <a:pt x="1504211" y="515182"/>
                </a:lnTo>
                <a:lnTo>
                  <a:pt x="1483953" y="470502"/>
                </a:lnTo>
                <a:lnTo>
                  <a:pt x="1460771" y="427177"/>
                </a:lnTo>
                <a:lnTo>
                  <a:pt x="1434716" y="385331"/>
                </a:lnTo>
                <a:lnTo>
                  <a:pt x="1405840" y="345087"/>
                </a:lnTo>
                <a:lnTo>
                  <a:pt x="1374194" y="306567"/>
                </a:lnTo>
                <a:lnTo>
                  <a:pt x="1339828" y="269895"/>
                </a:lnTo>
                <a:lnTo>
                  <a:pt x="1303156" y="235530"/>
                </a:lnTo>
                <a:lnTo>
                  <a:pt x="1264637" y="203884"/>
                </a:lnTo>
                <a:lnTo>
                  <a:pt x="1224393" y="175008"/>
                </a:lnTo>
                <a:lnTo>
                  <a:pt x="1182547" y="148953"/>
                </a:lnTo>
                <a:lnTo>
                  <a:pt x="1139222" y="125771"/>
                </a:lnTo>
                <a:lnTo>
                  <a:pt x="1094542" y="105513"/>
                </a:lnTo>
                <a:lnTo>
                  <a:pt x="1048628" y="88231"/>
                </a:lnTo>
                <a:lnTo>
                  <a:pt x="1001604" y="73976"/>
                </a:lnTo>
                <a:lnTo>
                  <a:pt x="953592" y="62799"/>
                </a:lnTo>
                <a:lnTo>
                  <a:pt x="904716" y="54752"/>
                </a:lnTo>
                <a:lnTo>
                  <a:pt x="855098" y="49886"/>
                </a:lnTo>
                <a:lnTo>
                  <a:pt x="804862" y="48253"/>
                </a:lnTo>
                <a:lnTo>
                  <a:pt x="1079885" y="48253"/>
                </a:lnTo>
                <a:lnTo>
                  <a:pt x="1135149" y="70390"/>
                </a:lnTo>
                <a:lnTo>
                  <a:pt x="1178478" y="91498"/>
                </a:lnTo>
                <a:lnTo>
                  <a:pt x="1220532" y="115244"/>
                </a:lnTo>
                <a:lnTo>
                  <a:pt x="1261207" y="141589"/>
                </a:lnTo>
                <a:lnTo>
                  <a:pt x="1300401" y="170490"/>
                </a:lnTo>
                <a:lnTo>
                  <a:pt x="1338009" y="201906"/>
                </a:lnTo>
                <a:lnTo>
                  <a:pt x="1373927" y="235797"/>
                </a:lnTo>
                <a:lnTo>
                  <a:pt x="1407817" y="271778"/>
                </a:lnTo>
                <a:lnTo>
                  <a:pt x="1439234" y="309429"/>
                </a:lnTo>
                <a:lnTo>
                  <a:pt x="1468135" y="348648"/>
                </a:lnTo>
                <a:lnTo>
                  <a:pt x="1494479" y="389335"/>
                </a:lnTo>
                <a:lnTo>
                  <a:pt x="1518226" y="431387"/>
                </a:lnTo>
                <a:lnTo>
                  <a:pt x="1539334" y="474704"/>
                </a:lnTo>
                <a:lnTo>
                  <a:pt x="1557761" y="519186"/>
                </a:lnTo>
                <a:lnTo>
                  <a:pt x="1573467" y="564730"/>
                </a:lnTo>
                <a:lnTo>
                  <a:pt x="1586409" y="611237"/>
                </a:lnTo>
                <a:lnTo>
                  <a:pt x="1596548" y="658604"/>
                </a:lnTo>
                <a:lnTo>
                  <a:pt x="1603840" y="706732"/>
                </a:lnTo>
                <a:lnTo>
                  <a:pt x="1608246" y="755518"/>
                </a:lnTo>
                <a:lnTo>
                  <a:pt x="1609724" y="804862"/>
                </a:lnTo>
                <a:lnTo>
                  <a:pt x="1608246" y="854211"/>
                </a:lnTo>
                <a:lnTo>
                  <a:pt x="1603840" y="903012"/>
                </a:lnTo>
                <a:lnTo>
                  <a:pt x="1596548" y="951159"/>
                </a:lnTo>
                <a:lnTo>
                  <a:pt x="1586409" y="998550"/>
                </a:lnTo>
                <a:lnTo>
                  <a:pt x="1573467" y="1045081"/>
                </a:lnTo>
                <a:lnTo>
                  <a:pt x="1557761" y="1090649"/>
                </a:lnTo>
                <a:lnTo>
                  <a:pt x="1539334" y="1135149"/>
                </a:lnTo>
                <a:lnTo>
                  <a:pt x="1518226" y="1178478"/>
                </a:lnTo>
                <a:lnTo>
                  <a:pt x="1494479" y="1220532"/>
                </a:lnTo>
                <a:lnTo>
                  <a:pt x="1468135" y="1261207"/>
                </a:lnTo>
                <a:lnTo>
                  <a:pt x="1439234" y="1300401"/>
                </a:lnTo>
                <a:lnTo>
                  <a:pt x="1407817" y="1338009"/>
                </a:lnTo>
                <a:lnTo>
                  <a:pt x="1373927" y="1373927"/>
                </a:lnTo>
                <a:lnTo>
                  <a:pt x="1338009" y="1407818"/>
                </a:lnTo>
                <a:lnTo>
                  <a:pt x="1300401" y="1439234"/>
                </a:lnTo>
                <a:lnTo>
                  <a:pt x="1261207" y="1468135"/>
                </a:lnTo>
                <a:lnTo>
                  <a:pt x="1220531" y="1494479"/>
                </a:lnTo>
                <a:lnTo>
                  <a:pt x="1178477" y="1518226"/>
                </a:lnTo>
                <a:lnTo>
                  <a:pt x="1135148" y="1539334"/>
                </a:lnTo>
                <a:lnTo>
                  <a:pt x="1090648" y="1557761"/>
                </a:lnTo>
                <a:lnTo>
                  <a:pt x="1079884" y="1561471"/>
                </a:lnTo>
                <a:close/>
              </a:path>
            </a:pathLst>
          </a:custGeom>
          <a:solidFill>
            <a:srgbClr val="FFD51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39478" y="1449092"/>
            <a:ext cx="866774" cy="86677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65984" y="3506492"/>
            <a:ext cx="866774" cy="86677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39478" y="5563892"/>
            <a:ext cx="866774" cy="866774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10019065" y="206304"/>
            <a:ext cx="28575" cy="1257300"/>
          </a:xfrm>
          <a:custGeom>
            <a:avLst/>
            <a:gdLst/>
            <a:ahLst/>
            <a:cxnLst/>
            <a:rect l="l" t="t" r="r" b="b"/>
            <a:pathLst>
              <a:path w="28575" h="1257300">
                <a:moveTo>
                  <a:pt x="28574" y="1257299"/>
                </a:moveTo>
                <a:lnTo>
                  <a:pt x="0" y="1257299"/>
                </a:lnTo>
                <a:lnTo>
                  <a:pt x="0" y="0"/>
                </a:lnTo>
                <a:lnTo>
                  <a:pt x="28574" y="0"/>
                </a:lnTo>
                <a:lnTo>
                  <a:pt x="28574" y="1257299"/>
                </a:lnTo>
                <a:close/>
              </a:path>
            </a:pathLst>
          </a:custGeom>
          <a:solidFill>
            <a:srgbClr val="FFD51D">
              <a:alpha val="148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005894" y="2687342"/>
            <a:ext cx="38100" cy="447675"/>
          </a:xfrm>
          <a:custGeom>
            <a:avLst/>
            <a:gdLst/>
            <a:ahLst/>
            <a:cxnLst/>
            <a:rect l="l" t="t" r="r" b="b"/>
            <a:pathLst>
              <a:path w="38100" h="447675">
                <a:moveTo>
                  <a:pt x="38099" y="447674"/>
                </a:moveTo>
                <a:lnTo>
                  <a:pt x="0" y="447674"/>
                </a:lnTo>
                <a:lnTo>
                  <a:pt x="0" y="0"/>
                </a:lnTo>
                <a:lnTo>
                  <a:pt x="38099" y="0"/>
                </a:lnTo>
                <a:lnTo>
                  <a:pt x="38099" y="447674"/>
                </a:lnTo>
                <a:close/>
              </a:path>
            </a:pathLst>
          </a:custGeom>
          <a:solidFill>
            <a:srgbClr val="FFD51D">
              <a:alpha val="148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005894" y="4744742"/>
            <a:ext cx="38100" cy="447675"/>
          </a:xfrm>
          <a:custGeom>
            <a:avLst/>
            <a:gdLst/>
            <a:ahLst/>
            <a:cxnLst/>
            <a:rect l="l" t="t" r="r" b="b"/>
            <a:pathLst>
              <a:path w="38100" h="447675">
                <a:moveTo>
                  <a:pt x="38099" y="447674"/>
                </a:moveTo>
                <a:lnTo>
                  <a:pt x="0" y="447674"/>
                </a:lnTo>
                <a:lnTo>
                  <a:pt x="0" y="0"/>
                </a:lnTo>
                <a:lnTo>
                  <a:pt x="38099" y="0"/>
                </a:lnTo>
                <a:lnTo>
                  <a:pt x="38099" y="447674"/>
                </a:lnTo>
                <a:close/>
              </a:path>
            </a:pathLst>
          </a:custGeom>
          <a:solidFill>
            <a:srgbClr val="FFD51D">
              <a:alpha val="148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043069" y="6802142"/>
            <a:ext cx="38100" cy="447675"/>
          </a:xfrm>
          <a:custGeom>
            <a:avLst/>
            <a:gdLst/>
            <a:ahLst/>
            <a:cxnLst/>
            <a:rect l="l" t="t" r="r" b="b"/>
            <a:pathLst>
              <a:path w="38100" h="447675">
                <a:moveTo>
                  <a:pt x="38099" y="447674"/>
                </a:moveTo>
                <a:lnTo>
                  <a:pt x="0" y="447674"/>
                </a:lnTo>
                <a:lnTo>
                  <a:pt x="0" y="0"/>
                </a:lnTo>
                <a:lnTo>
                  <a:pt x="38099" y="0"/>
                </a:lnTo>
                <a:lnTo>
                  <a:pt x="38099" y="447674"/>
                </a:lnTo>
                <a:close/>
              </a:path>
            </a:pathLst>
          </a:custGeom>
          <a:solidFill>
            <a:srgbClr val="FFD51D">
              <a:alpha val="148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85800" y="998286"/>
            <a:ext cx="7205421" cy="167674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61594" algn="ctr">
              <a:lnSpc>
                <a:spcPct val="100000"/>
              </a:lnSpc>
              <a:spcBef>
                <a:spcPts val="135"/>
              </a:spcBef>
            </a:pPr>
            <a:r>
              <a:rPr lang="ru-RU" sz="5350" b="1" spc="215" dirty="0" smtClean="0">
                <a:solidFill>
                  <a:srgbClr val="DB0174"/>
                </a:solidFill>
                <a:latin typeface="Lucida Sans Unicode"/>
                <a:cs typeface="Lucida Sans Unicode"/>
              </a:rPr>
              <a:t>НАПРАВЛЕНИЯ</a:t>
            </a:r>
          </a:p>
          <a:p>
            <a:pPr marL="61594" algn="ctr">
              <a:lnSpc>
                <a:spcPct val="100000"/>
              </a:lnSpc>
              <a:spcBef>
                <a:spcPts val="135"/>
              </a:spcBef>
            </a:pPr>
            <a:r>
              <a:rPr lang="ru-RU" sz="5350" b="1" spc="215" dirty="0" smtClean="0">
                <a:solidFill>
                  <a:srgbClr val="DB0174"/>
                </a:solidFill>
                <a:latin typeface="Lucida Sans Unicode"/>
                <a:cs typeface="Lucida Sans Unicode"/>
              </a:rPr>
              <a:t>ДЕЯТЕЛЬНОСТИ</a:t>
            </a:r>
            <a:r>
              <a:rPr lang="ru-RU" sz="5350" b="1" spc="215" dirty="0" smtClean="0">
                <a:solidFill>
                  <a:srgbClr val="DB0174"/>
                </a:solidFill>
                <a:latin typeface="Lucida Sans Unicode"/>
                <a:cs typeface="Lucida Sans Unicode"/>
              </a:rPr>
              <a:t> </a:t>
            </a:r>
            <a:endParaRPr lang="ru-RU" sz="5350" b="1" spc="215" dirty="0" smtClean="0">
              <a:solidFill>
                <a:srgbClr val="DB0174"/>
              </a:solidFill>
              <a:latin typeface="Lucida Sans Unicode"/>
              <a:cs typeface="Lucida Sans Unicod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072310" y="1037334"/>
            <a:ext cx="6846434" cy="14697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7500"/>
              </a:lnSpc>
              <a:spcBef>
                <a:spcPts val="100"/>
              </a:spcBef>
            </a:pPr>
            <a:r>
              <a:rPr lang="ru-RU" sz="3400" spc="425" dirty="0" smtClean="0">
                <a:solidFill>
                  <a:srgbClr val="DB0174"/>
                </a:solidFill>
                <a:latin typeface="Microsoft YaHei"/>
                <a:cs typeface="Lucida Sans Unicode"/>
              </a:rPr>
              <a:t>ЖЕНСКОЕ </a:t>
            </a:r>
          </a:p>
          <a:p>
            <a:pPr marL="12700" marR="5080">
              <a:lnSpc>
                <a:spcPct val="137500"/>
              </a:lnSpc>
              <a:spcBef>
                <a:spcPts val="100"/>
              </a:spcBef>
            </a:pPr>
            <a:r>
              <a:rPr lang="ru-RU" sz="3400" spc="425" dirty="0" smtClean="0">
                <a:solidFill>
                  <a:srgbClr val="DB0174"/>
                </a:solidFill>
                <a:latin typeface="Microsoft YaHei"/>
                <a:cs typeface="Lucida Sans Unicode"/>
              </a:rPr>
              <a:t>ЗДОРОВЬЕ</a:t>
            </a:r>
            <a:endParaRPr lang="ru-RU" sz="3400" spc="425" dirty="0" smtClean="0">
              <a:solidFill>
                <a:srgbClr val="DB0174"/>
              </a:solidFill>
              <a:latin typeface="Microsoft YaHei"/>
              <a:cs typeface="Lucida Sans Unicode"/>
            </a:endParaRPr>
          </a:p>
        </p:txBody>
      </p:sp>
      <p:sp>
        <p:nvSpPr>
          <p:cNvPr id="22" name="object 18"/>
          <p:cNvSpPr txBox="1"/>
          <p:nvPr/>
        </p:nvSpPr>
        <p:spPr>
          <a:xfrm>
            <a:off x="11036515" y="3112156"/>
            <a:ext cx="7785808" cy="14697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7500"/>
              </a:lnSpc>
              <a:spcBef>
                <a:spcPts val="100"/>
              </a:spcBef>
            </a:pPr>
            <a:r>
              <a:rPr lang="ru-RU" sz="3400" spc="425" dirty="0" smtClean="0">
                <a:solidFill>
                  <a:srgbClr val="E74610"/>
                </a:solidFill>
                <a:latin typeface="Microsoft YaHei"/>
                <a:cs typeface="Lucida Sans Unicode"/>
              </a:rPr>
              <a:t>ЖЕНСКОЕ</a:t>
            </a:r>
          </a:p>
          <a:p>
            <a:pPr marL="12700" marR="5080">
              <a:lnSpc>
                <a:spcPct val="137500"/>
              </a:lnSpc>
              <a:spcBef>
                <a:spcPts val="100"/>
              </a:spcBef>
            </a:pPr>
            <a:r>
              <a:rPr lang="ru-RU" sz="3400" spc="425" dirty="0" smtClean="0">
                <a:solidFill>
                  <a:srgbClr val="E74610"/>
                </a:solidFill>
                <a:latin typeface="Microsoft YaHei"/>
                <a:cs typeface="Lucida Sans Unicode"/>
              </a:rPr>
              <a:t>ЛИДЕРСТВО</a:t>
            </a:r>
            <a:endParaRPr sz="3400" dirty="0">
              <a:solidFill>
                <a:srgbClr val="E74610"/>
              </a:solidFill>
              <a:latin typeface="Lucida Sans Unicode"/>
              <a:cs typeface="Lucida Sans Unicode"/>
            </a:endParaRPr>
          </a:p>
        </p:txBody>
      </p:sp>
      <p:sp>
        <p:nvSpPr>
          <p:cNvPr id="25" name="object 13"/>
          <p:cNvSpPr/>
          <p:nvPr/>
        </p:nvSpPr>
        <p:spPr>
          <a:xfrm flipH="1">
            <a:off x="10035492" y="6865042"/>
            <a:ext cx="63879" cy="1257300"/>
          </a:xfrm>
          <a:custGeom>
            <a:avLst/>
            <a:gdLst/>
            <a:ahLst/>
            <a:cxnLst/>
            <a:rect l="l" t="t" r="r" b="b"/>
            <a:pathLst>
              <a:path w="28575" h="1257300">
                <a:moveTo>
                  <a:pt x="28574" y="1257299"/>
                </a:moveTo>
                <a:lnTo>
                  <a:pt x="0" y="1257299"/>
                </a:lnTo>
                <a:lnTo>
                  <a:pt x="0" y="0"/>
                </a:lnTo>
                <a:lnTo>
                  <a:pt x="28574" y="0"/>
                </a:lnTo>
                <a:lnTo>
                  <a:pt x="28574" y="1257299"/>
                </a:lnTo>
                <a:close/>
              </a:path>
            </a:pathLst>
          </a:custGeom>
          <a:solidFill>
            <a:srgbClr val="FFD51D">
              <a:alpha val="148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8"/>
          <p:cNvSpPr txBox="1"/>
          <p:nvPr/>
        </p:nvSpPr>
        <p:spPr>
          <a:xfrm>
            <a:off x="11036515" y="5287244"/>
            <a:ext cx="7757270" cy="14697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7500"/>
              </a:lnSpc>
              <a:spcBef>
                <a:spcPts val="100"/>
              </a:spcBef>
            </a:pPr>
            <a:r>
              <a:rPr lang="ru-RU" sz="3400" spc="425" dirty="0" smtClean="0">
                <a:solidFill>
                  <a:srgbClr val="DB0174"/>
                </a:solidFill>
                <a:latin typeface="Microsoft YaHei"/>
                <a:cs typeface="Lucida Sans Unicode"/>
              </a:rPr>
              <a:t>ЕВРЕЙСКОЕ</a:t>
            </a:r>
          </a:p>
          <a:p>
            <a:pPr marL="12700" marR="5080">
              <a:lnSpc>
                <a:spcPct val="137500"/>
              </a:lnSpc>
              <a:spcBef>
                <a:spcPts val="100"/>
              </a:spcBef>
            </a:pPr>
            <a:r>
              <a:rPr lang="ru-RU" sz="3400" spc="425" dirty="0" smtClean="0">
                <a:solidFill>
                  <a:srgbClr val="DB0174"/>
                </a:solidFill>
                <a:latin typeface="Microsoft YaHei"/>
                <a:cs typeface="Lucida Sans Unicode"/>
              </a:rPr>
              <a:t>ОБРАЗОВАНИЕ</a:t>
            </a:r>
            <a:endParaRPr sz="3400" dirty="0">
              <a:solidFill>
                <a:srgbClr val="DB0174"/>
              </a:solidFill>
              <a:latin typeface="Lucida Sans Unicode"/>
              <a:cs typeface="Lucida Sans Unicode"/>
            </a:endParaRPr>
          </a:p>
        </p:txBody>
      </p:sp>
      <p:pic>
        <p:nvPicPr>
          <p:cNvPr id="28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02105" y="7749745"/>
            <a:ext cx="866774" cy="866774"/>
          </a:xfrm>
          <a:prstGeom prst="rect">
            <a:avLst/>
          </a:prstGeom>
        </p:spPr>
      </p:pic>
      <p:sp>
        <p:nvSpPr>
          <p:cNvPr id="32" name="object 16"/>
          <p:cNvSpPr/>
          <p:nvPr/>
        </p:nvSpPr>
        <p:spPr>
          <a:xfrm>
            <a:off x="-854837" y="6584035"/>
            <a:ext cx="38100" cy="447675"/>
          </a:xfrm>
          <a:custGeom>
            <a:avLst/>
            <a:gdLst/>
            <a:ahLst/>
            <a:cxnLst/>
            <a:rect l="l" t="t" r="r" b="b"/>
            <a:pathLst>
              <a:path w="38100" h="447675">
                <a:moveTo>
                  <a:pt x="38099" y="447674"/>
                </a:moveTo>
                <a:lnTo>
                  <a:pt x="0" y="447674"/>
                </a:lnTo>
                <a:lnTo>
                  <a:pt x="0" y="0"/>
                </a:lnTo>
                <a:lnTo>
                  <a:pt x="38099" y="0"/>
                </a:lnTo>
                <a:lnTo>
                  <a:pt x="38099" y="447674"/>
                </a:lnTo>
                <a:close/>
              </a:path>
            </a:pathLst>
          </a:custGeom>
          <a:solidFill>
            <a:srgbClr val="FFD51D">
              <a:alpha val="148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4"/>
          <p:cNvSpPr/>
          <p:nvPr/>
        </p:nvSpPr>
        <p:spPr>
          <a:xfrm>
            <a:off x="9292631" y="7380379"/>
            <a:ext cx="1609725" cy="1609725"/>
          </a:xfrm>
          <a:custGeom>
            <a:avLst/>
            <a:gdLst/>
            <a:ahLst/>
            <a:cxnLst/>
            <a:rect l="l" t="t" r="r" b="b"/>
            <a:pathLst>
              <a:path w="1609725" h="1609725">
                <a:moveTo>
                  <a:pt x="804862" y="1609724"/>
                </a:moveTo>
                <a:lnTo>
                  <a:pt x="755511" y="1608246"/>
                </a:lnTo>
                <a:lnTo>
                  <a:pt x="706712" y="1603840"/>
                </a:lnTo>
                <a:lnTo>
                  <a:pt x="658564" y="1596548"/>
                </a:lnTo>
                <a:lnTo>
                  <a:pt x="611173" y="1586409"/>
                </a:lnTo>
                <a:lnTo>
                  <a:pt x="564642" y="1573467"/>
                </a:lnTo>
                <a:lnTo>
                  <a:pt x="519075" y="1557761"/>
                </a:lnTo>
                <a:lnTo>
                  <a:pt x="474575" y="1539334"/>
                </a:lnTo>
                <a:lnTo>
                  <a:pt x="431246" y="1518226"/>
                </a:lnTo>
                <a:lnTo>
                  <a:pt x="389192" y="1494479"/>
                </a:lnTo>
                <a:lnTo>
                  <a:pt x="348516" y="1468135"/>
                </a:lnTo>
                <a:lnTo>
                  <a:pt x="309323" y="1439234"/>
                </a:lnTo>
                <a:lnTo>
                  <a:pt x="271715" y="1407818"/>
                </a:lnTo>
                <a:lnTo>
                  <a:pt x="235797" y="1373927"/>
                </a:lnTo>
                <a:lnTo>
                  <a:pt x="201906" y="1338009"/>
                </a:lnTo>
                <a:lnTo>
                  <a:pt x="170490" y="1300401"/>
                </a:lnTo>
                <a:lnTo>
                  <a:pt x="141589" y="1261207"/>
                </a:lnTo>
                <a:lnTo>
                  <a:pt x="115244" y="1220532"/>
                </a:lnTo>
                <a:lnTo>
                  <a:pt x="91498" y="1178478"/>
                </a:lnTo>
                <a:lnTo>
                  <a:pt x="70390" y="1135149"/>
                </a:lnTo>
                <a:lnTo>
                  <a:pt x="51963" y="1090649"/>
                </a:lnTo>
                <a:lnTo>
                  <a:pt x="36257" y="1045081"/>
                </a:lnTo>
                <a:lnTo>
                  <a:pt x="23314" y="998550"/>
                </a:lnTo>
                <a:lnTo>
                  <a:pt x="13176" y="951159"/>
                </a:lnTo>
                <a:lnTo>
                  <a:pt x="5883" y="903012"/>
                </a:lnTo>
                <a:lnTo>
                  <a:pt x="1477" y="854211"/>
                </a:lnTo>
                <a:lnTo>
                  <a:pt x="0" y="804862"/>
                </a:lnTo>
                <a:lnTo>
                  <a:pt x="1477" y="755518"/>
                </a:lnTo>
                <a:lnTo>
                  <a:pt x="5883" y="706712"/>
                </a:lnTo>
                <a:lnTo>
                  <a:pt x="13176" y="658565"/>
                </a:lnTo>
                <a:lnTo>
                  <a:pt x="23314" y="611173"/>
                </a:lnTo>
                <a:lnTo>
                  <a:pt x="36257" y="564642"/>
                </a:lnTo>
                <a:lnTo>
                  <a:pt x="51963" y="519075"/>
                </a:lnTo>
                <a:lnTo>
                  <a:pt x="70390" y="474575"/>
                </a:lnTo>
                <a:lnTo>
                  <a:pt x="91498" y="431246"/>
                </a:lnTo>
                <a:lnTo>
                  <a:pt x="115244" y="389192"/>
                </a:lnTo>
                <a:lnTo>
                  <a:pt x="141589" y="348516"/>
                </a:lnTo>
                <a:lnTo>
                  <a:pt x="170490" y="309323"/>
                </a:lnTo>
                <a:lnTo>
                  <a:pt x="201906" y="271715"/>
                </a:lnTo>
                <a:lnTo>
                  <a:pt x="235797" y="235797"/>
                </a:lnTo>
                <a:lnTo>
                  <a:pt x="271715" y="201906"/>
                </a:lnTo>
                <a:lnTo>
                  <a:pt x="309323" y="170490"/>
                </a:lnTo>
                <a:lnTo>
                  <a:pt x="348516" y="141589"/>
                </a:lnTo>
                <a:lnTo>
                  <a:pt x="389192" y="115244"/>
                </a:lnTo>
                <a:lnTo>
                  <a:pt x="431246" y="91498"/>
                </a:lnTo>
                <a:lnTo>
                  <a:pt x="474575" y="70390"/>
                </a:lnTo>
                <a:lnTo>
                  <a:pt x="519075" y="51963"/>
                </a:lnTo>
                <a:lnTo>
                  <a:pt x="564642" y="36257"/>
                </a:lnTo>
                <a:lnTo>
                  <a:pt x="611173" y="23314"/>
                </a:lnTo>
                <a:lnTo>
                  <a:pt x="658565" y="13176"/>
                </a:lnTo>
                <a:lnTo>
                  <a:pt x="706712" y="5883"/>
                </a:lnTo>
                <a:lnTo>
                  <a:pt x="755513" y="1477"/>
                </a:lnTo>
                <a:lnTo>
                  <a:pt x="804862" y="0"/>
                </a:lnTo>
                <a:lnTo>
                  <a:pt x="854211" y="1477"/>
                </a:lnTo>
                <a:lnTo>
                  <a:pt x="903012" y="5883"/>
                </a:lnTo>
                <a:lnTo>
                  <a:pt x="951159" y="13176"/>
                </a:lnTo>
                <a:lnTo>
                  <a:pt x="998550" y="23314"/>
                </a:lnTo>
                <a:lnTo>
                  <a:pt x="1045081" y="36257"/>
                </a:lnTo>
                <a:lnTo>
                  <a:pt x="1079885" y="48253"/>
                </a:lnTo>
                <a:lnTo>
                  <a:pt x="804862" y="48253"/>
                </a:lnTo>
                <a:lnTo>
                  <a:pt x="754625" y="49886"/>
                </a:lnTo>
                <a:lnTo>
                  <a:pt x="705008" y="54752"/>
                </a:lnTo>
                <a:lnTo>
                  <a:pt x="656132" y="62799"/>
                </a:lnTo>
                <a:lnTo>
                  <a:pt x="608120" y="73976"/>
                </a:lnTo>
                <a:lnTo>
                  <a:pt x="561096" y="88231"/>
                </a:lnTo>
                <a:lnTo>
                  <a:pt x="515182" y="105513"/>
                </a:lnTo>
                <a:lnTo>
                  <a:pt x="470501" y="125771"/>
                </a:lnTo>
                <a:lnTo>
                  <a:pt x="427177" y="148953"/>
                </a:lnTo>
                <a:lnTo>
                  <a:pt x="385331" y="175008"/>
                </a:lnTo>
                <a:lnTo>
                  <a:pt x="345087" y="203884"/>
                </a:lnTo>
                <a:lnTo>
                  <a:pt x="306567" y="235530"/>
                </a:lnTo>
                <a:lnTo>
                  <a:pt x="269895" y="269895"/>
                </a:lnTo>
                <a:lnTo>
                  <a:pt x="235530" y="306567"/>
                </a:lnTo>
                <a:lnTo>
                  <a:pt x="203884" y="345087"/>
                </a:lnTo>
                <a:lnTo>
                  <a:pt x="175008" y="385331"/>
                </a:lnTo>
                <a:lnTo>
                  <a:pt x="148953" y="427177"/>
                </a:lnTo>
                <a:lnTo>
                  <a:pt x="125771" y="470502"/>
                </a:lnTo>
                <a:lnTo>
                  <a:pt x="105513" y="515182"/>
                </a:lnTo>
                <a:lnTo>
                  <a:pt x="88231" y="561096"/>
                </a:lnTo>
                <a:lnTo>
                  <a:pt x="73976" y="608120"/>
                </a:lnTo>
                <a:lnTo>
                  <a:pt x="62799" y="656132"/>
                </a:lnTo>
                <a:lnTo>
                  <a:pt x="54752" y="705008"/>
                </a:lnTo>
                <a:lnTo>
                  <a:pt x="49886" y="754625"/>
                </a:lnTo>
                <a:lnTo>
                  <a:pt x="48253" y="804862"/>
                </a:lnTo>
                <a:lnTo>
                  <a:pt x="49886" y="855099"/>
                </a:lnTo>
                <a:lnTo>
                  <a:pt x="54752" y="904716"/>
                </a:lnTo>
                <a:lnTo>
                  <a:pt x="62799" y="953592"/>
                </a:lnTo>
                <a:lnTo>
                  <a:pt x="73976" y="1001604"/>
                </a:lnTo>
                <a:lnTo>
                  <a:pt x="88231" y="1048628"/>
                </a:lnTo>
                <a:lnTo>
                  <a:pt x="105513" y="1094542"/>
                </a:lnTo>
                <a:lnTo>
                  <a:pt x="125771" y="1139222"/>
                </a:lnTo>
                <a:lnTo>
                  <a:pt x="148953" y="1182547"/>
                </a:lnTo>
                <a:lnTo>
                  <a:pt x="175008" y="1224393"/>
                </a:lnTo>
                <a:lnTo>
                  <a:pt x="203884" y="1264637"/>
                </a:lnTo>
                <a:lnTo>
                  <a:pt x="235530" y="1303156"/>
                </a:lnTo>
                <a:lnTo>
                  <a:pt x="269895" y="1339828"/>
                </a:lnTo>
                <a:lnTo>
                  <a:pt x="306567" y="1374194"/>
                </a:lnTo>
                <a:lnTo>
                  <a:pt x="345087" y="1405840"/>
                </a:lnTo>
                <a:lnTo>
                  <a:pt x="385331" y="1434716"/>
                </a:lnTo>
                <a:lnTo>
                  <a:pt x="427177" y="1460771"/>
                </a:lnTo>
                <a:lnTo>
                  <a:pt x="470501" y="1483953"/>
                </a:lnTo>
                <a:lnTo>
                  <a:pt x="515182" y="1504211"/>
                </a:lnTo>
                <a:lnTo>
                  <a:pt x="561096" y="1521493"/>
                </a:lnTo>
                <a:lnTo>
                  <a:pt x="608120" y="1535748"/>
                </a:lnTo>
                <a:lnTo>
                  <a:pt x="656132" y="1546925"/>
                </a:lnTo>
                <a:lnTo>
                  <a:pt x="705008" y="1554972"/>
                </a:lnTo>
                <a:lnTo>
                  <a:pt x="754625" y="1559838"/>
                </a:lnTo>
                <a:lnTo>
                  <a:pt x="804862" y="1561471"/>
                </a:lnTo>
                <a:lnTo>
                  <a:pt x="1079884" y="1561471"/>
                </a:lnTo>
                <a:lnTo>
                  <a:pt x="1045081" y="1573467"/>
                </a:lnTo>
                <a:lnTo>
                  <a:pt x="998550" y="1586409"/>
                </a:lnTo>
                <a:lnTo>
                  <a:pt x="951158" y="1596548"/>
                </a:lnTo>
                <a:lnTo>
                  <a:pt x="903010" y="1603841"/>
                </a:lnTo>
                <a:lnTo>
                  <a:pt x="854208" y="1608247"/>
                </a:lnTo>
                <a:lnTo>
                  <a:pt x="804862" y="1609724"/>
                </a:lnTo>
                <a:close/>
              </a:path>
              <a:path w="1609725" h="1609725">
                <a:moveTo>
                  <a:pt x="1079884" y="1561471"/>
                </a:moveTo>
                <a:lnTo>
                  <a:pt x="804862" y="1561471"/>
                </a:lnTo>
                <a:lnTo>
                  <a:pt x="855098" y="1559838"/>
                </a:lnTo>
                <a:lnTo>
                  <a:pt x="904716" y="1554972"/>
                </a:lnTo>
                <a:lnTo>
                  <a:pt x="953592" y="1546925"/>
                </a:lnTo>
                <a:lnTo>
                  <a:pt x="1001604" y="1535748"/>
                </a:lnTo>
                <a:lnTo>
                  <a:pt x="1048628" y="1521493"/>
                </a:lnTo>
                <a:lnTo>
                  <a:pt x="1094542" y="1504211"/>
                </a:lnTo>
                <a:lnTo>
                  <a:pt x="1139222" y="1483953"/>
                </a:lnTo>
                <a:lnTo>
                  <a:pt x="1182547" y="1460771"/>
                </a:lnTo>
                <a:lnTo>
                  <a:pt x="1224393" y="1434716"/>
                </a:lnTo>
                <a:lnTo>
                  <a:pt x="1264637" y="1405840"/>
                </a:lnTo>
                <a:lnTo>
                  <a:pt x="1303156" y="1374194"/>
                </a:lnTo>
                <a:lnTo>
                  <a:pt x="1339828" y="1339828"/>
                </a:lnTo>
                <a:lnTo>
                  <a:pt x="1374194" y="1303156"/>
                </a:lnTo>
                <a:lnTo>
                  <a:pt x="1405840" y="1264637"/>
                </a:lnTo>
                <a:lnTo>
                  <a:pt x="1434716" y="1224393"/>
                </a:lnTo>
                <a:lnTo>
                  <a:pt x="1460771" y="1182547"/>
                </a:lnTo>
                <a:lnTo>
                  <a:pt x="1483953" y="1139222"/>
                </a:lnTo>
                <a:lnTo>
                  <a:pt x="1504211" y="1094542"/>
                </a:lnTo>
                <a:lnTo>
                  <a:pt x="1521493" y="1048628"/>
                </a:lnTo>
                <a:lnTo>
                  <a:pt x="1535748" y="1001604"/>
                </a:lnTo>
                <a:lnTo>
                  <a:pt x="1546925" y="953592"/>
                </a:lnTo>
                <a:lnTo>
                  <a:pt x="1554972" y="904716"/>
                </a:lnTo>
                <a:lnTo>
                  <a:pt x="1559838" y="855099"/>
                </a:lnTo>
                <a:lnTo>
                  <a:pt x="1561471" y="804862"/>
                </a:lnTo>
                <a:lnTo>
                  <a:pt x="1559838" y="754625"/>
                </a:lnTo>
                <a:lnTo>
                  <a:pt x="1554972" y="705008"/>
                </a:lnTo>
                <a:lnTo>
                  <a:pt x="1546925" y="656132"/>
                </a:lnTo>
                <a:lnTo>
                  <a:pt x="1535748" y="608120"/>
                </a:lnTo>
                <a:lnTo>
                  <a:pt x="1521493" y="561096"/>
                </a:lnTo>
                <a:lnTo>
                  <a:pt x="1504211" y="515182"/>
                </a:lnTo>
                <a:lnTo>
                  <a:pt x="1483953" y="470502"/>
                </a:lnTo>
                <a:lnTo>
                  <a:pt x="1460771" y="427177"/>
                </a:lnTo>
                <a:lnTo>
                  <a:pt x="1434716" y="385331"/>
                </a:lnTo>
                <a:lnTo>
                  <a:pt x="1405840" y="345087"/>
                </a:lnTo>
                <a:lnTo>
                  <a:pt x="1374194" y="306567"/>
                </a:lnTo>
                <a:lnTo>
                  <a:pt x="1339828" y="269895"/>
                </a:lnTo>
                <a:lnTo>
                  <a:pt x="1303156" y="235530"/>
                </a:lnTo>
                <a:lnTo>
                  <a:pt x="1264637" y="203884"/>
                </a:lnTo>
                <a:lnTo>
                  <a:pt x="1224393" y="175008"/>
                </a:lnTo>
                <a:lnTo>
                  <a:pt x="1182547" y="148953"/>
                </a:lnTo>
                <a:lnTo>
                  <a:pt x="1139222" y="125771"/>
                </a:lnTo>
                <a:lnTo>
                  <a:pt x="1094542" y="105513"/>
                </a:lnTo>
                <a:lnTo>
                  <a:pt x="1048628" y="88231"/>
                </a:lnTo>
                <a:lnTo>
                  <a:pt x="1001604" y="73976"/>
                </a:lnTo>
                <a:lnTo>
                  <a:pt x="953592" y="62799"/>
                </a:lnTo>
                <a:lnTo>
                  <a:pt x="904716" y="54752"/>
                </a:lnTo>
                <a:lnTo>
                  <a:pt x="855098" y="49886"/>
                </a:lnTo>
                <a:lnTo>
                  <a:pt x="804862" y="48253"/>
                </a:lnTo>
                <a:lnTo>
                  <a:pt x="1079885" y="48253"/>
                </a:lnTo>
                <a:lnTo>
                  <a:pt x="1135149" y="70390"/>
                </a:lnTo>
                <a:lnTo>
                  <a:pt x="1178478" y="91498"/>
                </a:lnTo>
                <a:lnTo>
                  <a:pt x="1220532" y="115244"/>
                </a:lnTo>
                <a:lnTo>
                  <a:pt x="1261207" y="141589"/>
                </a:lnTo>
                <a:lnTo>
                  <a:pt x="1300401" y="170490"/>
                </a:lnTo>
                <a:lnTo>
                  <a:pt x="1338009" y="201906"/>
                </a:lnTo>
                <a:lnTo>
                  <a:pt x="1373927" y="235797"/>
                </a:lnTo>
                <a:lnTo>
                  <a:pt x="1407817" y="271778"/>
                </a:lnTo>
                <a:lnTo>
                  <a:pt x="1439234" y="309429"/>
                </a:lnTo>
                <a:lnTo>
                  <a:pt x="1468135" y="348648"/>
                </a:lnTo>
                <a:lnTo>
                  <a:pt x="1494479" y="389335"/>
                </a:lnTo>
                <a:lnTo>
                  <a:pt x="1518226" y="431387"/>
                </a:lnTo>
                <a:lnTo>
                  <a:pt x="1539334" y="474704"/>
                </a:lnTo>
                <a:lnTo>
                  <a:pt x="1557761" y="519186"/>
                </a:lnTo>
                <a:lnTo>
                  <a:pt x="1573467" y="564730"/>
                </a:lnTo>
                <a:lnTo>
                  <a:pt x="1586409" y="611237"/>
                </a:lnTo>
                <a:lnTo>
                  <a:pt x="1596548" y="658604"/>
                </a:lnTo>
                <a:lnTo>
                  <a:pt x="1603840" y="706732"/>
                </a:lnTo>
                <a:lnTo>
                  <a:pt x="1608246" y="755518"/>
                </a:lnTo>
                <a:lnTo>
                  <a:pt x="1609724" y="804862"/>
                </a:lnTo>
                <a:lnTo>
                  <a:pt x="1608246" y="854211"/>
                </a:lnTo>
                <a:lnTo>
                  <a:pt x="1603840" y="903012"/>
                </a:lnTo>
                <a:lnTo>
                  <a:pt x="1596548" y="951159"/>
                </a:lnTo>
                <a:lnTo>
                  <a:pt x="1586409" y="998550"/>
                </a:lnTo>
                <a:lnTo>
                  <a:pt x="1573467" y="1045081"/>
                </a:lnTo>
                <a:lnTo>
                  <a:pt x="1557761" y="1090649"/>
                </a:lnTo>
                <a:lnTo>
                  <a:pt x="1539334" y="1135149"/>
                </a:lnTo>
                <a:lnTo>
                  <a:pt x="1518226" y="1178478"/>
                </a:lnTo>
                <a:lnTo>
                  <a:pt x="1494479" y="1220532"/>
                </a:lnTo>
                <a:lnTo>
                  <a:pt x="1468135" y="1261207"/>
                </a:lnTo>
                <a:lnTo>
                  <a:pt x="1439234" y="1300401"/>
                </a:lnTo>
                <a:lnTo>
                  <a:pt x="1407817" y="1338009"/>
                </a:lnTo>
                <a:lnTo>
                  <a:pt x="1373927" y="1373927"/>
                </a:lnTo>
                <a:lnTo>
                  <a:pt x="1338009" y="1407818"/>
                </a:lnTo>
                <a:lnTo>
                  <a:pt x="1300401" y="1439234"/>
                </a:lnTo>
                <a:lnTo>
                  <a:pt x="1261207" y="1468135"/>
                </a:lnTo>
                <a:lnTo>
                  <a:pt x="1220531" y="1494479"/>
                </a:lnTo>
                <a:lnTo>
                  <a:pt x="1178477" y="1518226"/>
                </a:lnTo>
                <a:lnTo>
                  <a:pt x="1135148" y="1539334"/>
                </a:lnTo>
                <a:lnTo>
                  <a:pt x="1090648" y="1557761"/>
                </a:lnTo>
                <a:lnTo>
                  <a:pt x="1079884" y="1561471"/>
                </a:lnTo>
                <a:close/>
              </a:path>
            </a:pathLst>
          </a:custGeom>
          <a:solidFill>
            <a:srgbClr val="E873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13"/>
          <p:cNvSpPr/>
          <p:nvPr/>
        </p:nvSpPr>
        <p:spPr>
          <a:xfrm flipH="1">
            <a:off x="10049229" y="8876791"/>
            <a:ext cx="63879" cy="1257300"/>
          </a:xfrm>
          <a:custGeom>
            <a:avLst/>
            <a:gdLst/>
            <a:ahLst/>
            <a:cxnLst/>
            <a:rect l="l" t="t" r="r" b="b"/>
            <a:pathLst>
              <a:path w="28575" h="1257300">
                <a:moveTo>
                  <a:pt x="28574" y="1257299"/>
                </a:moveTo>
                <a:lnTo>
                  <a:pt x="0" y="1257299"/>
                </a:lnTo>
                <a:lnTo>
                  <a:pt x="0" y="0"/>
                </a:lnTo>
                <a:lnTo>
                  <a:pt x="28574" y="0"/>
                </a:lnTo>
                <a:lnTo>
                  <a:pt x="28574" y="1257299"/>
                </a:lnTo>
                <a:close/>
              </a:path>
            </a:pathLst>
          </a:custGeom>
          <a:solidFill>
            <a:srgbClr val="FFD51D">
              <a:alpha val="148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18"/>
          <p:cNvSpPr txBox="1"/>
          <p:nvPr/>
        </p:nvSpPr>
        <p:spPr>
          <a:xfrm>
            <a:off x="11097710" y="7493692"/>
            <a:ext cx="7757270" cy="14697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7500"/>
              </a:lnSpc>
              <a:spcBef>
                <a:spcPts val="100"/>
              </a:spcBef>
            </a:pPr>
            <a:r>
              <a:rPr lang="ru-RU" sz="3400" spc="425" dirty="0" smtClean="0">
                <a:solidFill>
                  <a:srgbClr val="E74610"/>
                </a:solidFill>
                <a:latin typeface="Microsoft YaHei"/>
                <a:cs typeface="Lucida Sans Unicode"/>
              </a:rPr>
              <a:t>МЕЖНАЦИОНАЛЬНЫЙ</a:t>
            </a:r>
          </a:p>
          <a:p>
            <a:pPr marL="12700" marR="5080">
              <a:lnSpc>
                <a:spcPct val="137500"/>
              </a:lnSpc>
              <a:spcBef>
                <a:spcPts val="100"/>
              </a:spcBef>
            </a:pPr>
            <a:r>
              <a:rPr lang="ru-RU" sz="3400" spc="425" dirty="0" smtClean="0">
                <a:solidFill>
                  <a:srgbClr val="E74610"/>
                </a:solidFill>
                <a:latin typeface="Microsoft YaHei"/>
                <a:cs typeface="Lucida Sans Unicode"/>
              </a:rPr>
              <a:t>ЖЕНСКИЙ ДИАЛОГ</a:t>
            </a:r>
            <a:endParaRPr sz="3400" dirty="0">
              <a:solidFill>
                <a:srgbClr val="E74610"/>
              </a:solidFill>
              <a:latin typeface="Lucida Sans Unicode"/>
              <a:cs typeface="Lucida Sans Unicode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333" y="7793557"/>
            <a:ext cx="4634203" cy="121920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24" y="2805687"/>
            <a:ext cx="7714516" cy="419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96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7"/>
          <p:cNvSpPr txBox="1"/>
          <p:nvPr/>
        </p:nvSpPr>
        <p:spPr>
          <a:xfrm>
            <a:off x="359720" y="647700"/>
            <a:ext cx="15860978" cy="1663917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61594">
              <a:lnSpc>
                <a:spcPct val="100000"/>
              </a:lnSpc>
              <a:spcBef>
                <a:spcPts val="135"/>
              </a:spcBef>
            </a:pPr>
            <a:r>
              <a:rPr lang="ru-RU" sz="5350" b="1" spc="215" dirty="0" smtClean="0">
                <a:solidFill>
                  <a:srgbClr val="DB0174"/>
                </a:solidFill>
                <a:latin typeface="Lucida Sans Unicode"/>
                <a:cs typeface="Lucida Sans Unicode"/>
              </a:rPr>
              <a:t>СОЦИАЛЬНЫЙ ГОРОДСКОЙ КОМПЬЮТЕРНЫЙ ЦЕНТР «ОРТ-КЕШЕРНЕТ»</a:t>
            </a:r>
          </a:p>
        </p:txBody>
      </p:sp>
      <p:sp>
        <p:nvSpPr>
          <p:cNvPr id="32" name="object 16"/>
          <p:cNvSpPr/>
          <p:nvPr/>
        </p:nvSpPr>
        <p:spPr>
          <a:xfrm>
            <a:off x="-1337241" y="6309330"/>
            <a:ext cx="38100" cy="447675"/>
          </a:xfrm>
          <a:custGeom>
            <a:avLst/>
            <a:gdLst/>
            <a:ahLst/>
            <a:cxnLst/>
            <a:rect l="l" t="t" r="r" b="b"/>
            <a:pathLst>
              <a:path w="38100" h="447675">
                <a:moveTo>
                  <a:pt x="38099" y="447674"/>
                </a:moveTo>
                <a:lnTo>
                  <a:pt x="0" y="447674"/>
                </a:lnTo>
                <a:lnTo>
                  <a:pt x="0" y="0"/>
                </a:lnTo>
                <a:lnTo>
                  <a:pt x="38099" y="0"/>
                </a:lnTo>
                <a:lnTo>
                  <a:pt x="38099" y="447674"/>
                </a:lnTo>
                <a:close/>
              </a:path>
            </a:pathLst>
          </a:custGeom>
          <a:solidFill>
            <a:srgbClr val="FFD51D">
              <a:alpha val="148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4" descr="025 Городской компьютерный центр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95" b="6802"/>
          <a:stretch/>
        </p:blipFill>
        <p:spPr bwMode="auto">
          <a:xfrm>
            <a:off x="359720" y="3314700"/>
            <a:ext cx="7134948" cy="560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3290644"/>
            <a:ext cx="10058400" cy="5657850"/>
          </a:xfrm>
          <a:prstGeom prst="rect">
            <a:avLst/>
          </a:prstGeom>
        </p:spPr>
      </p:pic>
      <p:grpSp>
        <p:nvGrpSpPr>
          <p:cNvPr id="30" name="object 3"/>
          <p:cNvGrpSpPr/>
          <p:nvPr/>
        </p:nvGrpSpPr>
        <p:grpSpPr>
          <a:xfrm>
            <a:off x="15943518" y="-32566"/>
            <a:ext cx="2344015" cy="10319566"/>
            <a:chOff x="10297806" y="2480"/>
            <a:chExt cx="7990205" cy="10285095"/>
          </a:xfrm>
        </p:grpSpPr>
        <p:sp>
          <p:nvSpPr>
            <p:cNvPr id="31" name="object 4"/>
            <p:cNvSpPr/>
            <p:nvPr/>
          </p:nvSpPr>
          <p:spPr>
            <a:xfrm>
              <a:off x="10297806" y="2519329"/>
              <a:ext cx="7990205" cy="7767955"/>
            </a:xfrm>
            <a:custGeom>
              <a:avLst/>
              <a:gdLst/>
              <a:ahLst/>
              <a:cxnLst/>
              <a:rect l="l" t="t" r="r" b="b"/>
              <a:pathLst>
                <a:path w="7990205" h="7767955">
                  <a:moveTo>
                    <a:pt x="7990192" y="7767670"/>
                  </a:moveTo>
                  <a:lnTo>
                    <a:pt x="0" y="7767670"/>
                  </a:lnTo>
                  <a:lnTo>
                    <a:pt x="4484553" y="0"/>
                  </a:lnTo>
                  <a:lnTo>
                    <a:pt x="7990192" y="6072098"/>
                  </a:lnTo>
                  <a:lnTo>
                    <a:pt x="7990192" y="7767670"/>
                  </a:lnTo>
                  <a:close/>
                </a:path>
              </a:pathLst>
            </a:custGeom>
            <a:solidFill>
              <a:srgbClr val="E746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5"/>
            <p:cNvSpPr/>
            <p:nvPr/>
          </p:nvSpPr>
          <p:spPr>
            <a:xfrm>
              <a:off x="13508936" y="2480"/>
              <a:ext cx="4779010" cy="10285095"/>
            </a:xfrm>
            <a:custGeom>
              <a:avLst/>
              <a:gdLst/>
              <a:ahLst/>
              <a:cxnLst/>
              <a:rect l="l" t="t" r="r" b="b"/>
              <a:pathLst>
                <a:path w="4779009" h="10285095">
                  <a:moveTo>
                    <a:pt x="0" y="0"/>
                  </a:moveTo>
                  <a:lnTo>
                    <a:pt x="4779009" y="0"/>
                  </a:lnTo>
                  <a:lnTo>
                    <a:pt x="4779009" y="102845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0174"/>
            </a:solidFill>
            <a:ln>
              <a:solidFill>
                <a:srgbClr val="00B0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12814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572000" cy="10287000"/>
          </a:xfrm>
          <a:custGeom>
            <a:avLst/>
            <a:gdLst/>
            <a:ahLst/>
            <a:cxnLst/>
            <a:rect l="l" t="t" r="r" b="b"/>
            <a:pathLst>
              <a:path w="4572000" h="10287000">
                <a:moveTo>
                  <a:pt x="0" y="10286999"/>
                </a:moveTo>
                <a:lnTo>
                  <a:pt x="4572005" y="10286999"/>
                </a:lnTo>
                <a:lnTo>
                  <a:pt x="4572005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F6F9F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914857" cy="2292391"/>
          </a:xfrm>
          <a:custGeom>
            <a:avLst/>
            <a:gdLst/>
            <a:ahLst/>
            <a:cxnLst/>
            <a:rect l="l" t="t" r="r" b="b"/>
            <a:pathLst>
              <a:path w="3506470" h="2287905">
                <a:moveTo>
                  <a:pt x="3506214" y="0"/>
                </a:moveTo>
                <a:lnTo>
                  <a:pt x="0" y="2287669"/>
                </a:lnTo>
                <a:lnTo>
                  <a:pt x="0" y="0"/>
                </a:lnTo>
                <a:lnTo>
                  <a:pt x="3506214" y="0"/>
                </a:lnTo>
                <a:close/>
              </a:path>
            </a:pathLst>
          </a:custGeom>
          <a:solidFill>
            <a:srgbClr val="E746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77708" y="0"/>
            <a:ext cx="16310292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13715992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3715992" y="0"/>
                </a:lnTo>
                <a:lnTo>
                  <a:pt x="13715992" y="10286999"/>
                </a:lnTo>
                <a:close/>
              </a:path>
            </a:pathLst>
          </a:custGeom>
          <a:solidFill>
            <a:srgbClr val="DB0174"/>
          </a:solidFill>
          <a:ln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0" r="12685"/>
          <a:stretch/>
        </p:blipFill>
        <p:spPr>
          <a:xfrm>
            <a:off x="1988341" y="9747"/>
            <a:ext cx="5029200" cy="46650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2" r="29839" b="7550"/>
          <a:stretch/>
        </p:blipFill>
        <p:spPr>
          <a:xfrm>
            <a:off x="12584852" y="9747"/>
            <a:ext cx="5703148" cy="467655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" t="21111" r="1011" b="15926"/>
          <a:stretch/>
        </p:blipFill>
        <p:spPr>
          <a:xfrm>
            <a:off x="1958215" y="5169606"/>
            <a:ext cx="10439400" cy="512714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" t="2223" r="14905"/>
          <a:stretch/>
        </p:blipFill>
        <p:spPr>
          <a:xfrm>
            <a:off x="12725400" y="5149334"/>
            <a:ext cx="5562599" cy="513678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/>
          <a:srcRect l="37500" t="45556" r="47298" b="29827"/>
          <a:stretch/>
        </p:blipFill>
        <p:spPr>
          <a:xfrm>
            <a:off x="7213882" y="0"/>
            <a:ext cx="5132099" cy="467478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ject 16"/>
          <p:cNvSpPr/>
          <p:nvPr/>
        </p:nvSpPr>
        <p:spPr>
          <a:xfrm>
            <a:off x="-1337241" y="6309330"/>
            <a:ext cx="38100" cy="447675"/>
          </a:xfrm>
          <a:custGeom>
            <a:avLst/>
            <a:gdLst/>
            <a:ahLst/>
            <a:cxnLst/>
            <a:rect l="l" t="t" r="r" b="b"/>
            <a:pathLst>
              <a:path w="38100" h="447675">
                <a:moveTo>
                  <a:pt x="38099" y="447674"/>
                </a:moveTo>
                <a:lnTo>
                  <a:pt x="0" y="447674"/>
                </a:lnTo>
                <a:lnTo>
                  <a:pt x="0" y="0"/>
                </a:lnTo>
                <a:lnTo>
                  <a:pt x="38099" y="0"/>
                </a:lnTo>
                <a:lnTo>
                  <a:pt x="38099" y="447674"/>
                </a:lnTo>
                <a:close/>
              </a:path>
            </a:pathLst>
          </a:custGeom>
          <a:solidFill>
            <a:srgbClr val="FFD51D">
              <a:alpha val="148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416" t="10001" r="6666" b="4815"/>
          <a:stretch/>
        </p:blipFill>
        <p:spPr>
          <a:xfrm>
            <a:off x="33670" y="0"/>
            <a:ext cx="18315167" cy="10287000"/>
          </a:xfrm>
          <a:prstGeom prst="rect">
            <a:avLst/>
          </a:prstGeom>
        </p:spPr>
      </p:pic>
      <p:pic>
        <p:nvPicPr>
          <p:cNvPr id="12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419100"/>
            <a:ext cx="5829300" cy="3276600"/>
          </a:xfrm>
          <a:prstGeom prst="rect">
            <a:avLst/>
          </a:prstGeom>
        </p:spPr>
      </p:pic>
      <p:pic>
        <p:nvPicPr>
          <p:cNvPr id="13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71600" y="7581900"/>
            <a:ext cx="1504949" cy="1495424"/>
          </a:xfrm>
          <a:prstGeom prst="rect">
            <a:avLst/>
          </a:prstGeom>
        </p:spPr>
      </p:pic>
      <p:pic>
        <p:nvPicPr>
          <p:cNvPr id="14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48000" y="7543800"/>
            <a:ext cx="1457324" cy="142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27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ject 16"/>
          <p:cNvSpPr/>
          <p:nvPr/>
        </p:nvSpPr>
        <p:spPr>
          <a:xfrm>
            <a:off x="-1337241" y="6309330"/>
            <a:ext cx="38100" cy="447675"/>
          </a:xfrm>
          <a:custGeom>
            <a:avLst/>
            <a:gdLst/>
            <a:ahLst/>
            <a:cxnLst/>
            <a:rect l="l" t="t" r="r" b="b"/>
            <a:pathLst>
              <a:path w="38100" h="447675">
                <a:moveTo>
                  <a:pt x="38099" y="447674"/>
                </a:moveTo>
                <a:lnTo>
                  <a:pt x="0" y="447674"/>
                </a:lnTo>
                <a:lnTo>
                  <a:pt x="0" y="0"/>
                </a:lnTo>
                <a:lnTo>
                  <a:pt x="38099" y="0"/>
                </a:lnTo>
                <a:lnTo>
                  <a:pt x="38099" y="447674"/>
                </a:lnTo>
                <a:close/>
              </a:path>
            </a:pathLst>
          </a:custGeom>
          <a:solidFill>
            <a:srgbClr val="FFD51D">
              <a:alpha val="148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945" y="5569514"/>
            <a:ext cx="7023957" cy="46826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61"/>
          <a:stretch/>
        </p:blipFill>
        <p:spPr>
          <a:xfrm>
            <a:off x="20396" y="5448300"/>
            <a:ext cx="10058400" cy="48038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" y="0"/>
            <a:ext cx="5551967" cy="56040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107" y="-32567"/>
            <a:ext cx="11820522" cy="5636637"/>
          </a:xfrm>
          <a:prstGeom prst="rect">
            <a:avLst/>
          </a:prstGeom>
        </p:spPr>
      </p:pic>
      <p:grpSp>
        <p:nvGrpSpPr>
          <p:cNvPr id="6" name="object 3"/>
          <p:cNvGrpSpPr/>
          <p:nvPr/>
        </p:nvGrpSpPr>
        <p:grpSpPr>
          <a:xfrm>
            <a:off x="15943518" y="-32566"/>
            <a:ext cx="2344015" cy="10319566"/>
            <a:chOff x="10297806" y="2480"/>
            <a:chExt cx="7990205" cy="10285095"/>
          </a:xfrm>
        </p:grpSpPr>
        <p:sp>
          <p:nvSpPr>
            <p:cNvPr id="7" name="object 4"/>
            <p:cNvSpPr/>
            <p:nvPr/>
          </p:nvSpPr>
          <p:spPr>
            <a:xfrm>
              <a:off x="10297806" y="2519329"/>
              <a:ext cx="7990205" cy="7767955"/>
            </a:xfrm>
            <a:custGeom>
              <a:avLst/>
              <a:gdLst/>
              <a:ahLst/>
              <a:cxnLst/>
              <a:rect l="l" t="t" r="r" b="b"/>
              <a:pathLst>
                <a:path w="7990205" h="7767955">
                  <a:moveTo>
                    <a:pt x="7990192" y="7767670"/>
                  </a:moveTo>
                  <a:lnTo>
                    <a:pt x="0" y="7767670"/>
                  </a:lnTo>
                  <a:lnTo>
                    <a:pt x="4484553" y="0"/>
                  </a:lnTo>
                  <a:lnTo>
                    <a:pt x="7990192" y="6072098"/>
                  </a:lnTo>
                  <a:lnTo>
                    <a:pt x="7990192" y="7767670"/>
                  </a:lnTo>
                  <a:close/>
                </a:path>
              </a:pathLst>
            </a:custGeom>
            <a:solidFill>
              <a:srgbClr val="E746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5"/>
            <p:cNvSpPr/>
            <p:nvPr/>
          </p:nvSpPr>
          <p:spPr>
            <a:xfrm>
              <a:off x="13508936" y="2480"/>
              <a:ext cx="4779010" cy="10285095"/>
            </a:xfrm>
            <a:custGeom>
              <a:avLst/>
              <a:gdLst/>
              <a:ahLst/>
              <a:cxnLst/>
              <a:rect l="l" t="t" r="r" b="b"/>
              <a:pathLst>
                <a:path w="4779009" h="10285095">
                  <a:moveTo>
                    <a:pt x="0" y="0"/>
                  </a:moveTo>
                  <a:lnTo>
                    <a:pt x="4779009" y="0"/>
                  </a:lnTo>
                  <a:lnTo>
                    <a:pt x="4779009" y="102845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0174"/>
            </a:solidFill>
            <a:ln>
              <a:solidFill>
                <a:srgbClr val="00B0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62034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ject 16"/>
          <p:cNvSpPr/>
          <p:nvPr/>
        </p:nvSpPr>
        <p:spPr>
          <a:xfrm>
            <a:off x="-1337241" y="6309330"/>
            <a:ext cx="38100" cy="447675"/>
          </a:xfrm>
          <a:custGeom>
            <a:avLst/>
            <a:gdLst/>
            <a:ahLst/>
            <a:cxnLst/>
            <a:rect l="l" t="t" r="r" b="b"/>
            <a:pathLst>
              <a:path w="38100" h="447675">
                <a:moveTo>
                  <a:pt x="38099" y="447674"/>
                </a:moveTo>
                <a:lnTo>
                  <a:pt x="0" y="447674"/>
                </a:lnTo>
                <a:lnTo>
                  <a:pt x="0" y="0"/>
                </a:lnTo>
                <a:lnTo>
                  <a:pt x="38099" y="0"/>
                </a:lnTo>
                <a:lnTo>
                  <a:pt x="38099" y="447674"/>
                </a:lnTo>
                <a:close/>
              </a:path>
            </a:pathLst>
          </a:custGeom>
          <a:solidFill>
            <a:srgbClr val="FFD51D">
              <a:alpha val="148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832" t="12222" r="6667" b="4815"/>
          <a:stretch/>
        </p:blipFill>
        <p:spPr>
          <a:xfrm>
            <a:off x="0" y="0"/>
            <a:ext cx="18359438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410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4173200" y="-32566"/>
            <a:ext cx="4114334" cy="10319566"/>
            <a:chOff x="10297806" y="2480"/>
            <a:chExt cx="7990205" cy="10285095"/>
          </a:xfrm>
        </p:grpSpPr>
        <p:sp>
          <p:nvSpPr>
            <p:cNvPr id="4" name="object 4"/>
            <p:cNvSpPr/>
            <p:nvPr/>
          </p:nvSpPr>
          <p:spPr>
            <a:xfrm>
              <a:off x="10297806" y="2519329"/>
              <a:ext cx="7990205" cy="7767955"/>
            </a:xfrm>
            <a:custGeom>
              <a:avLst/>
              <a:gdLst/>
              <a:ahLst/>
              <a:cxnLst/>
              <a:rect l="l" t="t" r="r" b="b"/>
              <a:pathLst>
                <a:path w="7990205" h="7767955">
                  <a:moveTo>
                    <a:pt x="7990192" y="7767670"/>
                  </a:moveTo>
                  <a:lnTo>
                    <a:pt x="0" y="7767670"/>
                  </a:lnTo>
                  <a:lnTo>
                    <a:pt x="4484553" y="0"/>
                  </a:lnTo>
                  <a:lnTo>
                    <a:pt x="7990192" y="6072098"/>
                  </a:lnTo>
                  <a:lnTo>
                    <a:pt x="7990192" y="7767670"/>
                  </a:lnTo>
                  <a:close/>
                </a:path>
              </a:pathLst>
            </a:custGeom>
            <a:solidFill>
              <a:srgbClr val="E746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508936" y="2480"/>
              <a:ext cx="4779010" cy="10285095"/>
            </a:xfrm>
            <a:custGeom>
              <a:avLst/>
              <a:gdLst/>
              <a:ahLst/>
              <a:cxnLst/>
              <a:rect l="l" t="t" r="r" b="b"/>
              <a:pathLst>
                <a:path w="4779009" h="10285095">
                  <a:moveTo>
                    <a:pt x="0" y="0"/>
                  </a:moveTo>
                  <a:lnTo>
                    <a:pt x="4779009" y="0"/>
                  </a:lnTo>
                  <a:lnTo>
                    <a:pt x="4779009" y="102845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0174"/>
            </a:solidFill>
            <a:ln>
              <a:solidFill>
                <a:srgbClr val="00B0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266700"/>
            <a:ext cx="4634203" cy="12192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50542" y="2171700"/>
            <a:ext cx="14249399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6000" dirty="0">
                <a:ea typeface="Times New Roman" panose="02020603050405020304" pitchFamily="18" charset="0"/>
              </a:rPr>
              <a:t>«Если </a:t>
            </a:r>
            <a:r>
              <a:rPr lang="ru-RU" sz="6000" dirty="0" smtClean="0">
                <a:ea typeface="Times New Roman" panose="02020603050405020304" pitchFamily="18" charset="0"/>
              </a:rPr>
              <a:t>не я за </a:t>
            </a:r>
            <a:r>
              <a:rPr lang="ru-RU" sz="6000" dirty="0">
                <a:ea typeface="Times New Roman" panose="02020603050405020304" pitchFamily="18" charset="0"/>
              </a:rPr>
              <a:t>себя, то кто же за меня? </a:t>
            </a:r>
            <a:endParaRPr lang="ru-RU" sz="6000" dirty="0" smtClean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6000" dirty="0" smtClean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6000" dirty="0" smtClean="0">
                <a:ea typeface="Times New Roman" panose="02020603050405020304" pitchFamily="18" charset="0"/>
              </a:rPr>
              <a:t>Но </a:t>
            </a:r>
            <a:r>
              <a:rPr lang="ru-RU" sz="6000" dirty="0">
                <a:ea typeface="Times New Roman" panose="02020603050405020304" pitchFamily="18" charset="0"/>
              </a:rPr>
              <a:t>если я только за себя, то что я? </a:t>
            </a:r>
            <a:endParaRPr lang="ru-RU" sz="6000" dirty="0" smtClean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6000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6000" dirty="0" smtClean="0">
                <a:ea typeface="Times New Roman" panose="02020603050405020304" pitchFamily="18" charset="0"/>
              </a:rPr>
              <a:t>И </a:t>
            </a:r>
            <a:r>
              <a:rPr lang="ru-RU" sz="6000" dirty="0">
                <a:ea typeface="Times New Roman" panose="02020603050405020304" pitchFamily="18" charset="0"/>
              </a:rPr>
              <a:t>если не сейчас, то когда?» </a:t>
            </a:r>
            <a:endParaRPr lang="ru-RU" sz="6000" dirty="0" smtClean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6000" dirty="0" smtClean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6000" dirty="0" smtClean="0">
                <a:ea typeface="Times New Roman" panose="02020603050405020304" pitchFamily="18" charset="0"/>
              </a:rPr>
              <a:t>(</a:t>
            </a:r>
            <a:r>
              <a:rPr lang="ru-RU" sz="6000" dirty="0" err="1">
                <a:ea typeface="Times New Roman" panose="02020603050405020304" pitchFamily="18" charset="0"/>
              </a:rPr>
              <a:t>Гилель</a:t>
            </a:r>
            <a:r>
              <a:rPr lang="ru-RU" sz="6000" dirty="0">
                <a:ea typeface="Times New Roman" panose="02020603050405020304" pitchFamily="18" charset="0"/>
              </a:rPr>
              <a:t>. Поучения отцов, 1:14).</a:t>
            </a:r>
          </a:p>
        </p:txBody>
      </p:sp>
    </p:spTree>
    <p:extLst>
      <p:ext uri="{BB962C8B-B14F-4D97-AF65-F5344CB8AC3E}">
        <p14:creationId xmlns:p14="http://schemas.microsoft.com/office/powerpoint/2010/main" val="11641533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444</TotalTime>
  <Words>83</Words>
  <Application>Microsoft Office PowerPoint</Application>
  <PresentationFormat>Произвольный</PresentationFormat>
  <Paragraphs>25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Microsoft YaHei</vt:lpstr>
      <vt:lpstr>Calibri</vt:lpstr>
      <vt:lpstr>Lucida Sans Unicode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Elena_Feldman</dc:creator>
  <cp:lastModifiedBy>ORT-3</cp:lastModifiedBy>
  <cp:revision>42</cp:revision>
  <dcterms:created xsi:type="dcterms:W3CDTF">2021-06-07T12:55:10Z</dcterms:created>
  <dcterms:modified xsi:type="dcterms:W3CDTF">2021-07-04T07:23:07Z</dcterms:modified>
</cp:coreProperties>
</file>