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71" r:id="rId4"/>
    <p:sldId id="258" r:id="rId5"/>
    <p:sldId id="259" r:id="rId6"/>
    <p:sldId id="264" r:id="rId7"/>
    <p:sldId id="263" r:id="rId8"/>
    <p:sldId id="265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660"/>
  </p:normalViewPr>
  <p:slideViewPr>
    <p:cSldViewPr>
      <p:cViewPr varScale="1">
        <p:scale>
          <a:sx n="65" d="100"/>
          <a:sy n="65" d="100"/>
        </p:scale>
        <p:origin x="13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07433-A21D-48F3-8894-5CEF60FF7D9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06A5-1335-4C9B-B401-2DB37B2F3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94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C06A5-1335-4C9B-B401-2DB37B2F3A3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466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C06A5-1335-4C9B-B401-2DB37B2F3A3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3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9140000">
            <a:off x="704122" y="1721277"/>
            <a:ext cx="5791539" cy="910927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ВОЛОНТЕРСКИЙ ОТРЯД «ДОБРЫЕ СЕРДЦА»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9140000">
            <a:off x="929119" y="2500124"/>
            <a:ext cx="6511131" cy="329259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Луценковская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81"/>
            <a:ext cx="2705985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6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3552508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современной России </a:t>
            </a:r>
            <a:r>
              <a:rPr lang="ru-RU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(добровольчество) является значимым явлением. Важность развития добровольчества признается на государственном уровне. </a:t>
            </a:r>
          </a:p>
          <a:p>
            <a:pPr algn="ctr"/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Добровольчество является социально значимой формой самореализации  личности, проявления гуманизма, гражданской активности, обеспечивает возможность социального творчества и созидательной инициативы.</a:t>
            </a:r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6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6159584"/>
          </a:xfrm>
        </p:spPr>
        <p:txBody>
          <a:bodyPr/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принципами работы 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отряда «добрые сердца»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никто не может быть принужден действовать в качестве добровольца, добровольцы действуют только по доброй воле;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труд добровольцев не оплачивается, добровольцы оказывают безвозмездную помощь и осуществляют безвозмездную работу;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добровольцы, взявшие на себя ту или иную работу – принимают на себя личную ответственность за ее качественное выполнение и доведение до конца;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добровольцы уважают достоинство, особенности и культуру всех людей;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добровольцы признают равные возможности участия каждого в коллективной деятельности;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самосовершенствование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добровольцы признают, что добровольческая деятельность способствует их личному совершенствованию, приобретению новых знаний и навыков, проявлению способностей и возможностей, самореализации;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следуя в своей деятельности морально-этическим нормам, добровольцы, личным примером содействуют формированию и распространению в обществе духовно-нравственных и гуманистических ценностей. </a:t>
            </a:r>
          </a:p>
        </p:txBody>
      </p:sp>
    </p:spTree>
    <p:extLst>
      <p:ext uri="{BB962C8B-B14F-4D97-AF65-F5344CB8AC3E}">
        <p14:creationId xmlns:p14="http://schemas.microsoft.com/office/powerpoint/2010/main" val="3374902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1551072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нашей работы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1206" y="173768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5904" y="173768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4862" y="1771251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0523" y="4436176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Событийное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4496" y="442999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Профилактическое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426405"/>
            <a:ext cx="33307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оказание помощи, прежде всего, незащищенным слоям населения, нуждающимся во внимании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и(или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постоянном уходе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83417" y="2426405"/>
            <a:ext cx="22871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сохранение окружающей среды, решение экологических проблем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70523" y="2384013"/>
            <a:ext cx="32458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олонтеры восстанавливают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сохраняют памятники павшим героям, помогают ветеранам боевых действий, занимаются краеведческой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деятельностью и мн. др.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4620" y="508250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пропаганду здорового образа жизни, спорта, профилактику негативных проявлений, вредных привычек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89169" y="508250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помощь в организации и проведении крупных значимых событий местного, регионального, федерального и международного уровней</a:t>
            </a:r>
          </a:p>
        </p:txBody>
      </p:sp>
    </p:spTree>
    <p:extLst>
      <p:ext uri="{BB962C8B-B14F-4D97-AF65-F5344CB8AC3E}">
        <p14:creationId xmlns:p14="http://schemas.microsoft.com/office/powerpoint/2010/main" val="21416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80920" cy="548640"/>
          </a:xfrm>
        </p:spPr>
        <p:txBody>
          <a:bodyPr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sun9-16.userapi.com/s/v1/ig2/5zwlJUDWdXMCYGT9wow1M6u8VEyKNyFcl6jB5B-ib6MC3d_SxyjoOxkk3K9H5HvtzdSL4qUUO7VQJUn_a2ZsHSwV.jpg?quality=95&amp;as=32x43,48x64,72x96,108x144,160x213,240x320,360x480,480x640,540x720,640x853,720x960,960x1280&amp;from=bu&amp;u=ZzERQ3__wAqjPs6odq2Ot_H5p8Xxq0JB0BBH0jnax6I&amp;cs=960x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50992"/>
            <a:ext cx="2063278" cy="275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60.userapi.com/s/v1/if2/m-DlMvmSMchoZNPA16gfcXP6R5Ovsb5m-bLtTmcQepPgGYmmsaK-wmDSbS-78vTP46w0_5mhI8ziwWvj4REzhe8L.jpg?quality=95&amp;as=32x24,48x36,72x54,108x81,160x120,240x180,360x270,480x360,540x405,640x480,720x541,1080x811,1280x961,1440x1081,2560x1922&amp;from=bu&amp;u=2zaAsGDcjeUtlb0I9CnEdhOct16FlZJvSfIAg7fkkLM&amp;cs=64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037868"/>
            <a:ext cx="2903711" cy="217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39.userapi.com/s/v1/if2/JxL-iN5zl86ui8uEpmGhUIB0-c9dpyCi6Q8OufM6eGiHMVT_fk2EzyFzX1oKM8RcQ2eMEdIpFMatuxsbnxvLJHtg.jpg?quality=95&amp;as=32x21,48x32,72x48,108x72,160x107,240x160,360x240,480x320,540x360,640x426,720x480,1080x720,1280x853,1440x960,2560x1706&amp;from=bu&amp;u=mikC6nBcC5A2rNiShvDDNGEr83zniQtu2n1kAmbPB7U&amp;cs=640x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61" y="3645024"/>
            <a:ext cx="4055839" cy="269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9-74.userapi.com/s/v1/if2/7tr6tE3oq1PJsVsZP1LjF8R8ZLA5V0jrETzozfhmahiGs0BfvGho8bizLdDtTPV2VcH2TkgjOmVwvth6Bbygp4DF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02" y="750992"/>
            <a:ext cx="3141665" cy="209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un9-23.userapi.com/s/v1/if2/ARk9ZiOgC_a2p17o1rpRu6fdRJ8o5Xj9vWRsB3I3fniQG5GwkY2Kuja4mOi099blwozeR6wYpcx59RWPp1Vxr3P4.jpg?quality=95&amp;as=32x21,48x31,72x47,108x70,160x104,240x155,360x233,480x311,540x350,640x414,720x466,1080x699,1280x828,1440x932,2560x1657&amp;from=bu&amp;u=oDLge1p5wKtjDsj0eLm-VbnkTg4wPT9yg1f5MzxgRqA&amp;cs=640x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645024"/>
            <a:ext cx="3335759" cy="215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33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80.userapi.com/s/v1/if2/UE81TRlDlHV70rHDgj0ISR3Vy8U_ucc1i7tm7AaK2CK7pW2QqM-oCuf_y0R0QAkdD3_zZlaw0la63QdYZ2XHEHlk.jpg?quality=95&amp;as=32x24,48x36,72x54,108x81,160x120,240x180,360x270,480x360,540x405,640x480,720x541,1080x811,1280x961,1440x1081,2560x1922&amp;from=bu&amp;cs=256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914400"/>
            <a:ext cx="3640475" cy="273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6.userapi.com/s/v1/if2/ekYyWuuRfsI1D0nZY3ROLi-GpR4NDwpbsVvlchdHQVtxl6GsdtMdG5O8ckdQX3jHD5i1PWfd_LEdqwUPBCuiVPWu.jpg?quality=95&amp;as=32x31,48x47,72x70,108x105,160x156,240x234,360x351,480x468,540x527,640x624,720x703,1080x1054,1280x1249,1440x1405,2560x2498&amp;from=bu&amp;cs=256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4"/>
            <a:ext cx="2952327" cy="271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86.userapi.com/s/v1/if2/juSMY7L_Z2vwoZfsx_SnMV4gvO3pNC7XhVMBfmCO8Pmbip-0L02dFdh_-QUsfNI4LNlJehUhNRAefZDMQorYJoNx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" y="3933056"/>
            <a:ext cx="3640475" cy="273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24.userapi.com/s/v1/if2/5sVngSb0aliPOWwF4NExkwpb-XGPCqTp_VomnxYMqDwy2pJtjYf5dw7OaoxGhrVeK5_6CR9PTQPlj2_gt5cUhsGb.jpg?quality=95&amp;as=32x24,48x36,72x54,108x81,160x120,240x180,360x270,480x360,540x405,640x480,720x540,1080x810,1280x960,1440x1080,1600x1200&amp;from=bu&amp;cs=1600x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190" y="4155718"/>
            <a:ext cx="3046710" cy="228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9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8" y="332656"/>
            <a:ext cx="752316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3921529"/>
            <a:ext cx="3600400" cy="27031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3926903"/>
            <a:ext cx="3767064" cy="27031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2334" y="1124744"/>
            <a:ext cx="3616964" cy="27064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t="22151" r="6250"/>
          <a:stretch/>
        </p:blipFill>
        <p:spPr>
          <a:xfrm>
            <a:off x="1297110" y="977182"/>
            <a:ext cx="2395963" cy="265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42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Профилактическое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sun9-77.userapi.com/s/v1/if2/dMFCocic5gAkjHu-dkZAj7AGINPTbqNOW8yz_uBE6rT7V5ALDQKO1q2X17IBFQoWKktokG4p6xaxke5Jyzl9XlIy.jpg?quality=95&amp;as=32x14,48x22,72x32,108x49,160x72,240x108,360x162,480x216,540x243,640x288,720x324,1080x486,1280x576&amp;from=bu&amp;u=KzOBsDxP4vl8ztm7DxjJoUf9QszG1j6X61hOLHfrc18&amp;cs=640x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8" t="-2793" r="5027" b="2793"/>
          <a:stretch/>
        </p:blipFill>
        <p:spPr bwMode="auto">
          <a:xfrm>
            <a:off x="251520" y="836712"/>
            <a:ext cx="3641650" cy="257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33.userapi.com/s/v1/ig2/GleG8KYYSjh5_zi-fthZvoGRqB3tbNa_9enFa879w-Omfbxm5q4KSf6H6sL9SJYrV54SbOZCmnHgI0edEloKSZqE.jpg?quality=95&amp;as=32x43,48x64,72x96,108x144,160x213,240x320,360x480,480x640,540x720,640x853,720x960,810x1080&amp;from=bu&amp;u=t-0pZmoV0dctl0lMWOzrytRZbd8CKllfB5OPgf4Dsj0&amp;cs=81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515" y="880120"/>
            <a:ext cx="216024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28.userapi.com/s/v1/if2/ybUv57kqZNnEIfaYfdj04PUznPv7AAq0zchALqJ00sMGN-v_8XYZyQ4u0lBD272TGk29VXqYDkg_6MNp3fwA_5oM.jpg?quality=95&amp;as=32x24,48x36,72x54,108x81,160x120,240x180,360x270,480x360,540x405,640x480,720x541,1080x811,1280x961&amp;from=bu&amp;cs=128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717032"/>
            <a:ext cx="364460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un9-33.userapi.com/s/v1/if2/F05KtepWx0qT0SqSZhnReV8uppodNjSTxF-MkDXQVZ9hBzCsYJSVuk1wjnP9YS7HxY5STs9GC8Za7B3-JhuGI4Si.jpg?quality=95&amp;as=32x24,48x36,72x54,108x81,160x120,240x180,360x270,480x360,540x405,640x480,720x541,1080x811,1280x961&amp;from=bu&amp;u=W1lT33Q3jIIKCchPzvebsOZ5BW1uc1gky9M7Q4nGqao&amp;cs=640x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281" y="3933056"/>
            <a:ext cx="3767807" cy="282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sun9-45.userapi.com/s/v1/ig2/v5ATDPoNijlnTGPyi86MRDr15sko2gbNy2JQRZdjixxbMH1_3MjiIBaWN-QvoATlPi8i1bwM-fgxWur3KyRbNo-I.jpg?quality=95&amp;as=32x43,48x64,72x96,108x144,160x213,240x320,360x480,480x640,540x720,640x853,720x960,780x1040&amp;from=bu&amp;cs=780x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6256" y="978785"/>
            <a:ext cx="198838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48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65760"/>
            <a:ext cx="7920880" cy="548640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Событийное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sun9-53.userapi.com/s/v1/if2/UMAu4ocbq5AvLkD6LwltFNkcnQC6vkVK9m_7Kj8fBI3CXnIHrZFjVPdYsGspyZ8macaxryA9BTqNi4O3R0A7wzDz.jpg?quality=95&amp;as=32x14,48x21,72x31,108x47,160x70,240x105,360x157,480x209,540x235,640x279,720x314,1080x471,1280x558&amp;from=bu&amp;cs=1280x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79512" y="944619"/>
            <a:ext cx="3384376" cy="246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59.userapi.com/s/v1/if2/LbvJQdkCePDk_UbB7tDz2ySuPMm23U6082mdogy-q1O4u_BaEU48djG_T3bsZO1qH_9IzZJS_rpeKWSEc-iEGrA8.jpg?quality=96&amp;as=32x24,48x36,72x54,108x81,160x120,240x180,360x270,480x360,540x405,640x480,720x540,1080x810,1280x960,1440x1080,1600x1200&amp;from=bu&amp;cs=160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914400"/>
            <a:ext cx="3448810" cy="258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46.userapi.com/s/v1/if2/ZaIPoL4D4YnkAjcWYI6Rva9fYh_SGhpQK6gAkSdtkt8rhGq345ppJsJTM1ikrd7A5Um3q_AADYbGKcsRs1Sby5Gi.jpg?quality=95&amp;as=32x24,48x36,72x54,108x81,160x120,240x180,360x270,480x360,540x405,640x480,720x540,1080x810,1280x960,1440x1080,1600x1200&amp;from=bu&amp;cs=160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41" y="3717032"/>
            <a:ext cx="3790727" cy="284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un9-88.userapi.com/s/v1/if2/qre29CRXSYsb0y0Ig5vL7rcGxRzJDpnIUxIVOa1WqKnY60bc8OU92LTqlZGB7OadDASV-ejs7p-E6WB3feoWsIqR.jpg?quality=95&amp;as=32x24,48x36,72x54,108x81,160x120,240x180,360x270,480x360,540x405,640x480,720x540,1080x810,1280x960&amp;from=bu&amp;u=ArKKQCAdLKnIV_8_RsHoVbb8FdQCJXmTGBEOBGG9LXw&amp;cs=640x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17032"/>
            <a:ext cx="3911823" cy="293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93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520940" cy="548640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развития волонтерского движения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МБОУ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луценковская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809" y="1916832"/>
            <a:ext cx="82809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ривлечение к волонтерскому движению не менее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школы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социального партнерства с НКО в сфере добровольчества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овершенствование системы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 в сфере добровольческой деятельности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ормирование механизма продвижения и популяризации добровольческой деятельности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89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4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</TotalTime>
  <Words>209</Words>
  <Application>Microsoft Office PowerPoint</Application>
  <PresentationFormat>Экран (4:3)</PresentationFormat>
  <Paragraphs>28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Franklin Gothic Book</vt:lpstr>
      <vt:lpstr>Franklin Gothic Medium</vt:lpstr>
      <vt:lpstr>Times New Roman</vt:lpstr>
      <vt:lpstr>Tunga</vt:lpstr>
      <vt:lpstr>Wingdings</vt:lpstr>
      <vt:lpstr>Углы</vt:lpstr>
      <vt:lpstr>ВОЛОНТЕРСКИЙ ОТРЯД «ДОБРЫЕ СЕРДЦА»</vt:lpstr>
      <vt:lpstr>Презентация PowerPoint</vt:lpstr>
      <vt:lpstr>Основными принципами работы  отряда «добрые сердца»  являются:  - добровольность – никто не может быть принужден действовать в качестве добровольца, добровольцы действуют только по доброй воле;  - безвозмездность – труд добровольцев не оплачивается, добровольцы оказывают безвозмездную помощь и осуществляют безвозмездную работу;  - ответственность – добровольцы, взявшие на себя ту или иную работу – принимают на себя личную ответственность за ее качественное выполнение и доведение до конца;  - уважение – добровольцы уважают достоинство, особенности и культуру всех людей; - равенство – добровольцы признают равные возможности участия каждого в коллективной деятельности; - самосовершенствование – добровольцы признают, что добровольческая деятельность способствует их личному совершенствованию, приобретению новых знаний и навыков, проявлению способностей и возможностей, самореализации;  - нравственность – следуя в своей деятельности морально-этическим нормам, добровольцы, личным примером содействуют формированию и распространению в обществе духовно-нравственных и гуманистических ценностей. </vt:lpstr>
      <vt:lpstr>НАПРАВЛЕНИЯ нашей работы</vt:lpstr>
      <vt:lpstr>Социальное волонтерство </vt:lpstr>
      <vt:lpstr>Экологическое волонтерство</vt:lpstr>
      <vt:lpstr>Презентация PowerPoint</vt:lpstr>
      <vt:lpstr>Профилактическое волонтерство</vt:lpstr>
      <vt:lpstr>Событийное волонтерство</vt:lpstr>
      <vt:lpstr>Перспективы развития волонтерского движения в МБОУ «луценковская сош»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ппп</dc:creator>
  <cp:lastModifiedBy>Lenovo5</cp:lastModifiedBy>
  <cp:revision>73</cp:revision>
  <dcterms:created xsi:type="dcterms:W3CDTF">2022-11-30T08:06:49Z</dcterms:created>
  <dcterms:modified xsi:type="dcterms:W3CDTF">2025-09-04T09:52:47Z</dcterms:modified>
</cp:coreProperties>
</file>