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29EBC8-7B6F-2BAC-8B05-BB475BD08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5A6FCB-2052-6B7A-7972-A34E6A3BC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83E180-B702-12AD-D21E-AC6C8DD9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A3DCD4-8C8B-79E0-A4E2-0E2A810A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3FBB91-3CE2-DB66-9C89-588508C3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7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9348F8-B023-198F-A528-C6EB57B0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EED979-407D-0FE6-83A7-C48962FAA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A8E50F-D9B1-6C22-A6D6-D22EDCBB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3F04D6-8E1C-AE32-3450-0D36DFC1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BBFC19-444A-F2B6-4108-57A7F69A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0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291C1AB-4ABE-697E-B6C5-CCE4EEC33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BAB4395-9149-403D-DCF8-3E26FEDAD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F8CE89-F4FD-3C02-298C-CD202234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7ACC4D-18B9-B8F0-2000-016A5AFB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8B6E52-12E2-E18E-CD1F-552E660C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2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D2CC73-6E2B-B743-5D22-D15EA01D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72C59A-655F-FA6E-0B8B-93CF695DB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CBE415-D018-FB40-0219-3EDB0447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245D61-42AC-1D07-87D8-73482284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844C09-A3A3-7D1A-8A7F-82BE0910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37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3A373-224B-9129-5647-DCBCD24A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759B85-8B6B-0A90-5048-EDA934C7B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6A02A4-9791-6019-6034-E9F40690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61F50D-CECF-3F1A-3F2A-3041F35B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F26025-821A-65F0-E6C9-13143916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75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3FB6C2-F7D5-2BD2-B9EA-1BF29C18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51281C-01A7-2246-6CD6-825D3AD69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485CC5-D8C9-89AC-CFDC-9551EA3E4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78987B-4ED7-0984-5D65-342C77CF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B52CC88-1916-A3D7-44D6-71330C17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7339375-6D6A-BAE3-8C5A-A1A7292B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0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4765F2-EB97-5981-D8DC-CB86AFAD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0678BF-B27D-157D-273B-12A6A334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32B2F2-D1C5-F3E0-439B-92E479B20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77FA0AE-FF42-6F72-F017-90BA19380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07455FB-F5A5-0244-CC9B-805611120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D9C95C2-13DF-F644-D9AE-5443B472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AEAC4B3-02DC-BD61-2E29-C1B76308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735E331-6FF5-3CB9-4E14-5E2BE98F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5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E28AF-F5D1-5553-77ED-DD11FD54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5495DD8-F5C9-B377-F422-8EC1425E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A60758E-5EB4-CC7D-5BDB-DC4005FB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B69CB65-C922-53AE-52DF-1B7EC349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1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D69783D-EEB0-AC33-5BA9-D8D8A9C8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7CD32DD-B67C-94D4-1497-9F0F4AD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17C9F92-C72A-705E-B863-A0B3197D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8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FE84C8-48FB-1029-D1B9-EA9D4E21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B0556C-DEF3-C865-526A-76BFA35A8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1A0903A-A24A-F097-49C0-99A37780F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64382F-815E-CA1D-FF65-294C48E9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97CA972-8121-8CF4-7B63-81EE83BE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4E9183-9C65-3ACD-1E87-C5847DFD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6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B95374-C910-EA49-A5DD-BAF76053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61F2D34-05A1-52A1-5F8F-7D243587B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A11151-4AB3-598D-CFE0-9B396D1EA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D00DB9-6491-C8BA-49B8-EDA13DA3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6FD5DC-6C26-4764-F4A9-65BB76AE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267377-C0EF-5B0B-93AB-140858E3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0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B97CD-2AC3-E129-A4BC-D64A9E1A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A30642-16E7-5266-4ACB-F6062B40C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98095A-46C9-3460-88F0-1371EB3FC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E656E-6529-4D93-A055-EB58461B165C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6B071E-C0ED-6E06-E20B-63DD3F35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45B599-92A7-576D-751A-0905B2D78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AAB65-21AF-4040-846F-7D1737C79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2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72093A-E7F2-59CF-16B2-68C368D18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4040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093947-163A-ECCC-D45B-43DF82F3CD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4434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6BC6F1-5D1E-D9C0-AF92-57D711934A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6387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C203D1-5E6A-549D-19BE-CD6A936F41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54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D7DB59-E638-CA82-712B-CC5BC90BD5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825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AB0737-724C-E438-DA19-59F96EA5F8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534E11-33E3-B9AB-CF87-BDD358BC7F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4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244B79C-5621-76C9-E621-DECE8FD1AF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51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E45C1FC-440B-7572-40BB-0C84D2E76B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5722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7FD9F3E-2F11-6294-C5F9-041C4B003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04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9DA16F-4869-0431-AEB7-5A6016DAFE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363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ECC023-C455-1D77-442B-CCA00CCE5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9596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447B65-EABF-E789-EA21-2D9CF353B5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74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F7AD07-FBDF-ACB0-CD2D-04EAE674B5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322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9CA24-823E-AA2B-DFE4-F3A37CCEFA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5761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МК_2_7</cp:lastModifiedBy>
  <cp:revision>7</cp:revision>
  <dcterms:created xsi:type="dcterms:W3CDTF">2022-10-24T14:15:37Z</dcterms:created>
  <dcterms:modified xsi:type="dcterms:W3CDTF">2025-01-16T10:34:22Z</dcterms:modified>
</cp:coreProperties>
</file>