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4" r:id="rId8"/>
    <p:sldId id="265" r:id="rId9"/>
    <p:sldId id="266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319"/>
          <a:stretch/>
        </p:blipFill>
        <p:spPr>
          <a:xfrm>
            <a:off x="0" y="1518823"/>
            <a:ext cx="9144000" cy="53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80;&#1085;&#1072;\Desktop\&#1042;&#1086;&#1083;&#1086;&#1085;&#1090;&#1077;&#1088;&#1099;%20&#1086;&#1090;&#1095;&#1077;&#1090;\&#1042;&#1086;&#1083;&#1086;&#1085;&#1090;&#1077;&#1088;&#1099;.m4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577" y="181073"/>
            <a:ext cx="8334103" cy="2718881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Волонтеры ВТЭК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7828" y="248347"/>
            <a:ext cx="7413171" cy="101875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Департамент образования Владимирской области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ГАПОУ ВО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Вязниковский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технико-экономический колледж»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xn--80aakec5bilkue.xn--33-6kcadhwnl3cfdx.xn--p1ai/upload/iblock/531/5316f7809eecd4ffb8b96297f913aa7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6101" y="0"/>
            <a:ext cx="1117899" cy="1123406"/>
          </a:xfrm>
          <a:prstGeom prst="rect">
            <a:avLst/>
          </a:prstGeom>
          <a:noFill/>
        </p:spPr>
      </p:pic>
      <p:pic>
        <p:nvPicPr>
          <p:cNvPr id="7" name="Волонтеры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39485" y="2721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ransition advTm="1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77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3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0998"/>
            <a:ext cx="6973933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Волонтеры ВТЭК</a:t>
            </a:r>
            <a:endParaRPr lang="ru-RU" sz="48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xn--80aakec5bilkue.xn--33-6kcadhwnl3cfdx.xn--p1ai/upload/iblock/531/5316f7809eecd4ffb8b96297f913aa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5197" y="1"/>
            <a:ext cx="1208890" cy="1214846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470262" y="1195315"/>
            <a:ext cx="81512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учебное заведение ищет свой неповторимый, индивидуальный почерк в работе, который бы способствовал решению важнейшей педагогической задачи – формированию целостной, гармонично-развитой и социально-зрелой личности.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сегодняшний день мы,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находимся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постоянном поиске новых идей, новый направлений воспитательной работы, которые бы способствовали долговременным, положительным результатам в учебно-воспитательной деятельности. Одним из таких результативных направлений в нашей работе является волонтёрская деятельность.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волонтерство не только почетно и привлекательно, так как позволяет раскрыть лучшие человеческие и гражданские качества, демонстрирует зрелость, но и приносит реальную пользу обществу.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ransition advTm="207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130631.spo.obrazovanie33.ru/upload/iblock/cfc/prz8IR6VQQ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8055" cy="4758055"/>
          </a:xfrm>
          <a:prstGeom prst="rect">
            <a:avLst/>
          </a:prstGeom>
          <a:noFill/>
        </p:spPr>
      </p:pic>
      <p:pic>
        <p:nvPicPr>
          <p:cNvPr id="16386" name="Picture 2" descr="http://t130631.spo.obrazovanie33.ru/upload/iblock/d01/nHeWExK_Y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8904" y="0"/>
            <a:ext cx="3795096" cy="4773706"/>
          </a:xfrm>
          <a:prstGeom prst="rect">
            <a:avLst/>
          </a:prstGeom>
          <a:noFill/>
        </p:spPr>
      </p:pic>
      <p:pic>
        <p:nvPicPr>
          <p:cNvPr id="5" name="Picture 2" descr="http://t130631.spo.obrazovanie33.ru/upload/iblock/157/Tjqzd0P6eW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7863" y="4072990"/>
            <a:ext cx="3713347" cy="2785010"/>
          </a:xfrm>
          <a:prstGeom prst="rect">
            <a:avLst/>
          </a:prstGeom>
          <a:noFill/>
        </p:spPr>
      </p:pic>
      <p:pic>
        <p:nvPicPr>
          <p:cNvPr id="7" name="Picture 2" descr="https://xn--80aakec5bilkue.xn--33-6kcadhwnl3cfdx.xn--p1ai/upload/iblock/531/5316f7809eecd4ffb8b96297f913aa7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6090" y="0"/>
            <a:ext cx="987910" cy="992777"/>
          </a:xfrm>
          <a:prstGeom prst="rect">
            <a:avLst/>
          </a:prstGeom>
          <a:noFill/>
        </p:spPr>
      </p:pic>
    </p:spTree>
  </p:cSld>
  <p:clrMapOvr>
    <a:masterClrMapping/>
  </p:clrMapOvr>
  <p:transition advTm="189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t130631.spo.obrazovanie33.ru/upload/resize_cache/iblock/da3/1000_1000_1/IMG_505afb691795f4a0738ca656e861266a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719859" y="3396343"/>
            <a:ext cx="4164264" cy="34616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0" y="0"/>
            <a:ext cx="3853543" cy="112340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Осенняя неделя добра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Осенняя неделя добр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3340"/>
            <a:ext cx="3174274" cy="4494660"/>
          </a:xfrm>
          <a:prstGeom prst="rect">
            <a:avLst/>
          </a:prstGeom>
          <a:noFill/>
        </p:spPr>
      </p:pic>
      <p:pic>
        <p:nvPicPr>
          <p:cNvPr id="5" name="Picture 2" descr="http://t130631.spo.obrazovanie33.ru/upload/resize_cache/iblock/a3f/1000_1000_1/IMG_20211012_095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149" y="-1"/>
            <a:ext cx="2566852" cy="3422469"/>
          </a:xfrm>
          <a:prstGeom prst="rect">
            <a:avLst/>
          </a:prstGeom>
          <a:noFill/>
        </p:spPr>
      </p:pic>
      <p:pic>
        <p:nvPicPr>
          <p:cNvPr id="6" name="Picture 8" descr="http://t130631.spo.obrazovanie33.ru/upload/resize_cache/iblock/04e/1000_1000_1/IMG_20211012_095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3187338" cy="2390503"/>
          </a:xfrm>
          <a:prstGeom prst="rect">
            <a:avLst/>
          </a:prstGeom>
          <a:noFill/>
        </p:spPr>
      </p:pic>
      <p:pic>
        <p:nvPicPr>
          <p:cNvPr id="7" name="Picture 10" descr="http://t130631.spo.obrazovanie33.ru/upload/resize_cache/iblock/270/1000_1000_1/IMG_635dc6498eeb8f75081d66b342f70ccf_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3525" y="0"/>
            <a:ext cx="3593035" cy="3383280"/>
          </a:xfrm>
          <a:prstGeom prst="rect">
            <a:avLst/>
          </a:prstGeom>
          <a:noFill/>
        </p:spPr>
      </p:pic>
      <p:pic>
        <p:nvPicPr>
          <p:cNvPr id="9" name="Picture 18" descr="http://t130631.spo.obrazovanie33.ru/upload/iblock/5de/IMG_20211001_1138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9162" y="3446281"/>
            <a:ext cx="2434838" cy="3411719"/>
          </a:xfrm>
          <a:prstGeom prst="rect">
            <a:avLst/>
          </a:prstGeom>
          <a:noFill/>
        </p:spPr>
      </p:pic>
      <p:pic>
        <p:nvPicPr>
          <p:cNvPr id="10" name="Picture 2" descr="https://xn--80aakec5bilkue.xn--33-6kcadhwnl3cfdx.xn--p1ai/upload/iblock/531/5316f7809eecd4ffb8b96297f913aa7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6090" y="0"/>
            <a:ext cx="987910" cy="992777"/>
          </a:xfrm>
          <a:prstGeom prst="rect">
            <a:avLst/>
          </a:prstGeom>
          <a:noFill/>
        </p:spPr>
      </p:pic>
    </p:spTree>
  </p:cSld>
  <p:clrMapOvr>
    <a:masterClrMapping/>
  </p:clrMapOvr>
  <p:transition advTm="204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130631.spo.obrazovanie33.ru/upload/iblock/011/5OSfuTV14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3441" y="-1"/>
            <a:ext cx="4480560" cy="3360421"/>
          </a:xfrm>
          <a:prstGeom prst="rect">
            <a:avLst/>
          </a:prstGeom>
          <a:noFill/>
        </p:spPr>
      </p:pic>
      <p:pic>
        <p:nvPicPr>
          <p:cNvPr id="4" name="Picture 12" descr="http://t130631.spo.obrazovanie33.ru/upload/resize_cache/iblock/f7b/1000_1000_1/IMG_699f8dd44bf2d84470bfe43b07e77359_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3440" y="3537905"/>
            <a:ext cx="4480560" cy="3320095"/>
          </a:xfrm>
          <a:prstGeom prst="rect">
            <a:avLst/>
          </a:prstGeom>
          <a:noFill/>
        </p:spPr>
      </p:pic>
      <p:pic>
        <p:nvPicPr>
          <p:cNvPr id="19462" name="Picture 6" descr="http://t130631.spo.obrazovanie33.ru/upload/resize_cache/iblock/231/1000_1000_1/nYKgQk7i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3508"/>
            <a:ext cx="4663440" cy="6217920"/>
          </a:xfrm>
          <a:prstGeom prst="rect">
            <a:avLst/>
          </a:prstGeom>
          <a:noFill/>
        </p:spPr>
      </p:pic>
      <p:pic>
        <p:nvPicPr>
          <p:cNvPr id="8" name="Picture 2" descr="https://xn--80aakec5bilkue.xn--33-6kcadhwnl3cfdx.xn--p1ai/upload/iblock/531/5316f7809eecd4ffb8b96297f913aa7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6090" y="0"/>
            <a:ext cx="987910" cy="992777"/>
          </a:xfrm>
          <a:prstGeom prst="rect">
            <a:avLst/>
          </a:prstGeom>
          <a:noFill/>
        </p:spPr>
      </p:pic>
    </p:spTree>
  </p:cSld>
  <p:clrMapOvr>
    <a:masterClrMapping/>
  </p:clrMapOvr>
  <p:transition advTm="193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8" name="Picture 20" descr="http://t130631.spo.obrazovanie33.ru/upload/iblock/9d6/IMG_20211001_134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006" y="0"/>
            <a:ext cx="4362994" cy="3574499"/>
          </a:xfrm>
          <a:prstGeom prst="rect">
            <a:avLst/>
          </a:prstGeom>
          <a:noFill/>
        </p:spPr>
      </p:pic>
      <p:pic>
        <p:nvPicPr>
          <p:cNvPr id="17430" name="Picture 22" descr="http://t130631.spo.obrazovanie33.ru/upload/resize_cache/iblock/820/1000_1000_1/GaVRvWxkF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58392"/>
            <a:ext cx="4532811" cy="3399608"/>
          </a:xfrm>
          <a:prstGeom prst="rect">
            <a:avLst/>
          </a:prstGeom>
          <a:noFill/>
        </p:spPr>
      </p:pic>
      <p:pic>
        <p:nvPicPr>
          <p:cNvPr id="17422" name="Picture 14" descr="http://t130631.spo.obrazovanie33.ru/upload/resize_cache/iblock/cda/1000_1000_1/IMG_e2205a1adf1256f329faef398a67242c_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46320" cy="3591124"/>
          </a:xfrm>
          <a:prstGeom prst="rect">
            <a:avLst/>
          </a:prstGeom>
          <a:noFill/>
        </p:spPr>
      </p:pic>
      <p:pic>
        <p:nvPicPr>
          <p:cNvPr id="13" name="Picture 2" descr="http://t130631.spo.obrazovanie33.ru/upload/resize_cache/iblock/847/1000_1000_1/IMG_09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2812" y="3595552"/>
            <a:ext cx="4611188" cy="3262448"/>
          </a:xfrm>
          <a:prstGeom prst="rect">
            <a:avLst/>
          </a:prstGeom>
          <a:noFill/>
        </p:spPr>
      </p:pic>
      <p:pic>
        <p:nvPicPr>
          <p:cNvPr id="14" name="Picture 2" descr="https://xn--80aakec5bilkue.xn--33-6kcadhwnl3cfdx.xn--p1ai/upload/iblock/531/5316f7809eecd4ffb8b96297f913aa7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6090" y="0"/>
            <a:ext cx="987910" cy="992777"/>
          </a:xfrm>
          <a:prstGeom prst="rect">
            <a:avLst/>
          </a:prstGeom>
          <a:noFill/>
        </p:spPr>
      </p:pic>
    </p:spTree>
  </p:cSld>
  <p:clrMapOvr>
    <a:masterClrMapping/>
  </p:clrMapOvr>
  <p:transition advTm="220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130631.spo.obrazovanie33.ru/upload/resize_cache/iblock/988/1000_1000_1/ye_Frjp8C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26526" cy="4302035"/>
          </a:xfrm>
          <a:prstGeom prst="rect">
            <a:avLst/>
          </a:prstGeom>
          <a:noFill/>
        </p:spPr>
      </p:pic>
      <p:pic>
        <p:nvPicPr>
          <p:cNvPr id="21508" name="Picture 4" descr="http://t130631.spo.obrazovanie33.ru/upload/resize_cache/iblock/9f7/1000_1000_1/GqR_ne1hR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9320" y="0"/>
            <a:ext cx="3154680" cy="4271553"/>
          </a:xfrm>
          <a:prstGeom prst="rect">
            <a:avLst/>
          </a:prstGeom>
          <a:noFill/>
        </p:spPr>
      </p:pic>
      <p:pic>
        <p:nvPicPr>
          <p:cNvPr id="21510" name="Picture 6" descr="http://t130631.spo.obrazovanie33.ru/upload/resize_cache/iblock/464/1000_1000_1/i0ZP8zYkDp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8776" y="0"/>
            <a:ext cx="3145863" cy="4310743"/>
          </a:xfrm>
          <a:prstGeom prst="rect">
            <a:avLst/>
          </a:prstGeom>
          <a:noFill/>
        </p:spPr>
      </p:pic>
      <p:pic>
        <p:nvPicPr>
          <p:cNvPr id="21512" name="Picture 8" descr="http://t130631.spo.obrazovanie33.ru/upload/iblock/678/QkM7tMOvnX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879669"/>
            <a:ext cx="3971106" cy="2978330"/>
          </a:xfrm>
          <a:prstGeom prst="rect">
            <a:avLst/>
          </a:prstGeom>
          <a:noFill/>
        </p:spPr>
      </p:pic>
      <p:pic>
        <p:nvPicPr>
          <p:cNvPr id="21514" name="Picture 10" descr="http://t130631.spo.obrazovanie33.ru/upload/resize_cache/iblock/649/1000_1000_1/IMG_09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4812" y="3971109"/>
            <a:ext cx="3849188" cy="2886891"/>
          </a:xfrm>
          <a:prstGeom prst="rect">
            <a:avLst/>
          </a:prstGeom>
          <a:noFill/>
        </p:spPr>
      </p:pic>
      <p:pic>
        <p:nvPicPr>
          <p:cNvPr id="7" name="Picture 2" descr="https://xn--80aakec5bilkue.xn--33-6kcadhwnl3cfdx.xn--p1ai/upload/iblock/531/5316f7809eecd4ffb8b96297f913aa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6090" y="0"/>
            <a:ext cx="987910" cy="992777"/>
          </a:xfrm>
          <a:prstGeom prst="rect">
            <a:avLst/>
          </a:prstGeom>
          <a:noFill/>
        </p:spPr>
      </p:pic>
    </p:spTree>
  </p:cSld>
  <p:clrMapOvr>
    <a:masterClrMapping/>
  </p:clrMapOvr>
  <p:transition advTm="204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t130631.spo.obrazovanie33.ru/upload/resize_cache/iblock/b2e/1000_1000_1/IMG_0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8754" cy="3546566"/>
          </a:xfrm>
          <a:prstGeom prst="rect">
            <a:avLst/>
          </a:prstGeom>
          <a:noFill/>
        </p:spPr>
      </p:pic>
      <p:pic>
        <p:nvPicPr>
          <p:cNvPr id="22534" name="Picture 6" descr="http://t130631.spo.obrazovanie33.ru/upload/resize_cache/iblock/d71/1000_1000_1/IMG_20210617_091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112" y="0"/>
            <a:ext cx="4496888" cy="6858000"/>
          </a:xfrm>
          <a:prstGeom prst="rect">
            <a:avLst/>
          </a:prstGeom>
          <a:noFill/>
        </p:spPr>
      </p:pic>
      <p:pic>
        <p:nvPicPr>
          <p:cNvPr id="22536" name="Picture 8" descr="http://t130631.spo.obrazovanie33.ru/upload/resize_cache/iblock/639/1000_1000_1/IMG_20210617_091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33503"/>
            <a:ext cx="4689566" cy="3324497"/>
          </a:xfrm>
          <a:prstGeom prst="rect">
            <a:avLst/>
          </a:prstGeom>
          <a:noFill/>
        </p:spPr>
      </p:pic>
      <p:pic>
        <p:nvPicPr>
          <p:cNvPr id="6" name="Picture 2" descr="https://xn--80aakec5bilkue.xn--33-6kcadhwnl3cfdx.xn--p1ai/upload/iblock/531/5316f7809eecd4ffb8b96297f913aa7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6090" y="0"/>
            <a:ext cx="987910" cy="992777"/>
          </a:xfrm>
          <a:prstGeom prst="rect">
            <a:avLst/>
          </a:prstGeom>
          <a:noFill/>
        </p:spPr>
      </p:pic>
    </p:spTree>
  </p:cSld>
  <p:clrMapOvr>
    <a:masterClrMapping/>
  </p:clrMapOvr>
  <p:transition advTm="192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130631.spo.obrazovanie33.ru/upload/resize_cache/iblock/416/1000_1000_1/IMG_20210617_090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4336868" cy="3252651"/>
          </a:xfrm>
          <a:prstGeom prst="rect">
            <a:avLst/>
          </a:prstGeom>
          <a:noFill/>
        </p:spPr>
      </p:pic>
      <p:pic>
        <p:nvPicPr>
          <p:cNvPr id="23556" name="Picture 4" descr="http://t130631.spo.obrazovanie33.ru/upload/iblock/fe1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4557"/>
            <a:ext cx="9144000" cy="3713443"/>
          </a:xfrm>
          <a:prstGeom prst="rect">
            <a:avLst/>
          </a:prstGeom>
          <a:noFill/>
        </p:spPr>
      </p:pic>
      <p:pic>
        <p:nvPicPr>
          <p:cNvPr id="4" name="Picture 2" descr="http://t130631.spo.obrazovanie33.ru/upload/resize_cache/iblock/73f/1000_1000_1/5PKuCRRAfY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5749" y="0"/>
            <a:ext cx="2338251" cy="3117668"/>
          </a:xfrm>
          <a:prstGeom prst="rect">
            <a:avLst/>
          </a:prstGeom>
          <a:noFill/>
        </p:spPr>
      </p:pic>
      <p:pic>
        <p:nvPicPr>
          <p:cNvPr id="5" name="Picture 6" descr="Блокада Ленингра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4249" y="1"/>
            <a:ext cx="2574561" cy="3154074"/>
          </a:xfrm>
          <a:prstGeom prst="rect">
            <a:avLst/>
          </a:prstGeom>
          <a:noFill/>
        </p:spPr>
      </p:pic>
    </p:spTree>
  </p:cSld>
  <p:clrMapOvr>
    <a:masterClrMapping/>
  </p:clrMapOvr>
  <p:transition advTm="215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46</Words>
  <Application>Microsoft Office PowerPoint</Application>
  <PresentationFormat>Экран (4:3)</PresentationFormat>
  <Paragraphs>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Волонтеры ВТЭК</vt:lpstr>
      <vt:lpstr>Волонтеры ВТЭК</vt:lpstr>
      <vt:lpstr>Слайд 3</vt:lpstr>
      <vt:lpstr>Осенняя неделя добра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ГАПОУ ВО ВТЭК З</cp:lastModifiedBy>
  <cp:revision>15</cp:revision>
  <dcterms:created xsi:type="dcterms:W3CDTF">2014-11-21T11:00:06Z</dcterms:created>
  <dcterms:modified xsi:type="dcterms:W3CDTF">2021-12-03T12:05:11Z</dcterms:modified>
</cp:coreProperties>
</file>