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4/5/23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5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2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174CE-FD97-2D15-BDCD-33BFDBEF9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0962" y="0"/>
            <a:ext cx="5518066" cy="2268559"/>
          </a:xfrm>
        </p:spPr>
        <p:txBody>
          <a:bodyPr>
            <a:noAutofit/>
          </a:bodyPr>
          <a:lstStyle/>
          <a:p>
            <a:pPr algn="ctr"/>
            <a:r>
              <a:rPr lang="ru-RU" sz="4200" dirty="0">
                <a:latin typeface="Times New Roman" panose="020F0502020204030204" pitchFamily="34" charset="0"/>
              </a:rPr>
              <a:t>Деятельность волонтёрского отряда «</a:t>
            </a:r>
            <a:r>
              <a:rPr lang="ru-RU" sz="4200" dirty="0" err="1">
                <a:latin typeface="Times New Roman" panose="020F0502020204030204" pitchFamily="34" charset="0"/>
              </a:rPr>
              <a:t>Тилимилитрямдия</a:t>
            </a:r>
            <a:r>
              <a:rPr lang="ru-RU" sz="4200" dirty="0">
                <a:latin typeface="Times New Roman" panose="020F0502020204030204" pitchFamily="34" charset="0"/>
              </a:rPr>
              <a:t>»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A7D368B-D5B9-08C1-15C5-F147CC713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870" y="2235536"/>
            <a:ext cx="4118250" cy="411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950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1AA2C-EF6B-B46B-026A-31B44B88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в нашей школе проходила акция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Букроссинг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91CE1883-17E5-B374-C1BB-2C497CA2B2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8683" y="1885285"/>
            <a:ext cx="5874634" cy="4405976"/>
          </a:xfrm>
        </p:spPr>
      </p:pic>
    </p:spTree>
    <p:extLst>
      <p:ext uri="{BB962C8B-B14F-4D97-AF65-F5344CB8AC3E}">
        <p14:creationId xmlns:p14="http://schemas.microsoft.com/office/powerpoint/2010/main" val="539612974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37A2E6-4E97-6D74-BD1E-B5EED2D92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50" y="-398960"/>
            <a:ext cx="4503302" cy="3216857"/>
          </a:xfrm>
        </p:spPr>
        <p:txBody>
          <a:bodyPr>
            <a:normAutofit/>
          </a:bodyPr>
          <a:lstStyle/>
          <a:p>
            <a:r>
              <a:rPr dirty="0" lang="ru-RU">
                <a:latin charset="0" panose="02020603050405020304" pitchFamily="18" typeface="Times New Roman"/>
                <a:cs charset="0" panose="02020603050405020304" pitchFamily="18" typeface="Times New Roman"/>
              </a:rPr>
              <a:t>В январе учащиеся МБОУ «Школа № 53» ученики 5Б, 5В, 5Д, 6Б, 7Б, 7Г 8В, 8Б, 8В, 9А и активисты волонтёрского отряда приняли активное участие в городской благотворительной акции «Верный друг». 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A6F10AB-8CA7-1C05-DA9B-C434B246347A}"/>
              </a:ext>
            </a:extLst>
          </p:cNvPr>
          <p:cNvPicPr>
            <a:picLocks noChangeAspect="1"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4440" y="852768"/>
            <a:ext cx="5128382" cy="515246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7217E751-304E-7DE8-0B39-1A6C6EDBFA75}"/>
              </a:ext>
            </a:extLst>
          </p:cNvPr>
          <p:cNvSpPr>
            <a:spLocks noGrp="1"/>
          </p:cNvSpPr>
          <p:nvPr>
            <p:ph idx="2" sz="half" type="body"/>
          </p:nvPr>
        </p:nvSpPr>
        <p:spPr>
          <a:xfrm>
            <a:off x="7898332" y="8885666"/>
            <a:ext cx="2664361" cy="2386397"/>
          </a:xfrm>
        </p:spPr>
        <p:txBody>
          <a:bodyPr/>
          <a:lstStyle/>
          <a:p>
            <a:endParaRPr 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32DD84E7-AD04-4669-1042-CA24757C1F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4" l="-1" r="1"/>
          <a:stretch/>
        </p:blipFill>
        <p:spPr>
          <a:xfrm>
            <a:off x="1451550" y="3100702"/>
            <a:ext cx="3512215" cy="321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4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86C657-518B-CADC-712A-AD1CD109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939" y="620766"/>
            <a:ext cx="9510121" cy="2185934"/>
          </a:xfrm>
        </p:spPr>
        <p:txBody>
          <a:bodyPr>
            <a:normAutofit/>
          </a:bodyPr>
          <a:lstStyle/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🗯️В рамках Всероссийского проекта "ДАЙ ПЯТЬ!" проходил конкурс волонтерских отрядов "Школьные отряды". В конкурсе принимали участие отряды со всей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России,в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 числе и наш! 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DB76DA97-43D2-A138-9545-0BAB7FECC9D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46673" y="2001335"/>
            <a:ext cx="3300635" cy="4537083"/>
          </a:xfr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76CF7A5B-F340-1117-438D-06BA4E8653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53042" y="2431748"/>
            <a:ext cx="4995679" cy="2803130"/>
          </a:xfrm>
        </p:spPr>
      </p:pic>
    </p:spTree>
    <p:extLst>
      <p:ext uri="{BB962C8B-B14F-4D97-AF65-F5344CB8AC3E}">
        <p14:creationId xmlns:p14="http://schemas.microsoft.com/office/powerpoint/2010/main" val="133721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F77A2-71A8-BD12-C9C8-4861DEEE6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391" y="394031"/>
            <a:ext cx="7956560" cy="1078348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«Весенняя неделя добра»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B973E4-4A22-00CD-3646-D64F1D9D9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5568" y="1904809"/>
            <a:ext cx="4470433" cy="411787"/>
          </a:xfrm>
        </p:spPr>
        <p:txBody>
          <a:bodyPr/>
          <a:lstStyle/>
          <a:p>
            <a:pPr algn="ctr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третьего дня Весенней недели добра в школе прошли просветительские уроки, посвящённые дню Донора, для 7-10 классов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2032C605-3A81-C0E2-B100-34731FAFD6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25278" y="2468043"/>
            <a:ext cx="3663799" cy="3995926"/>
          </a:xfr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499A2249-F7AE-A05D-8C96-4B3FC4C72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72500" y="1750067"/>
            <a:ext cx="3524649" cy="411787"/>
          </a:xfrm>
        </p:spPr>
        <p:txBody>
          <a:bodyPr/>
          <a:lstStyle/>
          <a:p>
            <a:pPr algn="ctr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нашей школы несли добро в массы в прямом смысле этих слов!</a:t>
            </a:r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C6D11896-D930-59C0-3D57-F68E3831A5B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02924" y="2316596"/>
            <a:ext cx="3524649" cy="3872190"/>
          </a:xfrm>
        </p:spPr>
      </p:pic>
    </p:spTree>
    <p:extLst>
      <p:ext uri="{BB962C8B-B14F-4D97-AF65-F5344CB8AC3E}">
        <p14:creationId xmlns:p14="http://schemas.microsoft.com/office/powerpoint/2010/main" val="90463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7E913-ADA5-6995-9957-D1657E3A0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462" y="0"/>
            <a:ext cx="4363594" cy="2428965"/>
          </a:xfrm>
        </p:spPr>
        <p:txBody>
          <a:bodyPr>
            <a:noAutofit/>
          </a:bodyPr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13 по 20 декабря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учащиеся школы принимали участие в городской новогодней акции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НОВОГОДЬЕ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44418335-0C15-915F-7AC6-FFD9A908A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91428" y="806450"/>
            <a:ext cx="4571255" cy="5243513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53B21CEC-77D4-3EED-820E-9506453A5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12259" y="9752983"/>
            <a:ext cx="2664361" cy="2386397"/>
          </a:xfrm>
        </p:spPr>
        <p:txBody>
          <a:bodyPr/>
          <a:lstStyle/>
          <a:p>
            <a:endParaRPr 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1D055F66-4B2B-DCF5-5B74-B6AFDC152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640" y="3056036"/>
            <a:ext cx="3667238" cy="27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0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C58CA-E18E-83A9-B8DC-A91348C40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959" y="-644891"/>
            <a:ext cx="3240782" cy="2902682"/>
          </a:xfrm>
        </p:spPr>
        <p:txBody>
          <a:bodyPr>
            <a:noAutofit/>
          </a:bodyPr>
          <a:lstStyle/>
          <a:p>
            <a:pPr algn="ctr"/>
            <a:r>
              <a:rPr lang="ru-RU" sz="2100">
                <a:latin typeface="Times New Roman" panose="02020603050405020304" pitchFamily="18" charset="0"/>
                <a:cs typeface="Times New Roman" panose="02020603050405020304" pitchFamily="18" charset="0"/>
              </a:rPr>
              <a:t>6 и 7декабря в школе прошли мероприятия для учащихся начальной школы, посвящённые волонтёрству и доброте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CF871425-D65B-BA36-2625-3D2615B377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6726" y="806450"/>
            <a:ext cx="4344951" cy="524351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B79383B7-2456-5A79-0AF7-22EC28AB7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2761" y="8421032"/>
            <a:ext cx="2664361" cy="2386397"/>
          </a:xfrm>
        </p:spPr>
        <p:txBody>
          <a:bodyPr/>
          <a:lstStyle/>
          <a:p>
            <a:endParaRPr 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8BDA4A5D-5FA1-2501-7B27-D3861875A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2811" y="2611035"/>
            <a:ext cx="3271930" cy="343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6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E5215-F745-B45A-ABBC-3158C978A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936" y="582418"/>
            <a:ext cx="7950984" cy="1461111"/>
          </a:xfrm>
        </p:spPr>
        <p:txBody>
          <a:bodyPr>
            <a:noAutofit/>
          </a:bodyPr>
          <a:lstStyle/>
          <a:p>
            <a:pPr algn="ctr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февраля в нашей школе была организованна акция посвящённая дню Защитника Отечества. Она прошла среди учащихся младших классов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87A3A949-2334-3DB2-3393-5E72409FC72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83771" y="2322309"/>
            <a:ext cx="4612229" cy="3459171"/>
          </a:xfr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F326FF65-E97C-46BE-3AEB-53F1AF62B81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08428" y="2322310"/>
            <a:ext cx="4612228" cy="3459170"/>
          </a:xfrm>
        </p:spPr>
      </p:pic>
    </p:spTree>
    <p:extLst>
      <p:ext uri="{BB962C8B-B14F-4D97-AF65-F5344CB8AC3E}">
        <p14:creationId xmlns:p14="http://schemas.microsoft.com/office/powerpoint/2010/main" val="6530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9FFC60-A1FE-0A21-6C77-8C14825DD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0"/>
            <a:ext cx="3333708" cy="2968864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февраля у нас в школе состоялось еще одно долгожданное мероприятие!Оно было аналогом «Поле чудес» и проводилось среди восьмых классов. Все участники, а также организаторы остались довольны.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2F6C57A-CD40-FBD4-E37E-036F81FF56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0906" y="1116416"/>
            <a:ext cx="6164772" cy="4623579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6F470628-1183-9F07-A6F1-4EDC479D6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1112" y="10496398"/>
            <a:ext cx="2664361" cy="2386397"/>
          </a:xfrm>
        </p:spPr>
        <p:txBody>
          <a:bodyPr/>
          <a:lstStyle/>
          <a:p>
            <a:endParaRPr 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0D424EF3-4121-C3A1-A12A-4EDEC0410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294" y="3428206"/>
            <a:ext cx="2718414" cy="296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23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6559D-5878-1B7A-0358-A1A0FFBDB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508" y="434110"/>
            <a:ext cx="7950984" cy="1951012"/>
          </a:xfrm>
        </p:spPr>
        <p:txBody>
          <a:bodyPr>
            <a:noAutofit/>
          </a:bodyPr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для 5-х классов в нашей школе состоялось мероприятие «Пятиклассники в Большой Перемене». Участники ходили по станциям и получали монетки за выполненные задания. 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12FCD9A-3505-FF99-2B67-620F2A2E69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20662" y="2064954"/>
            <a:ext cx="3892550" cy="2891089"/>
          </a:xfr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2DFA1AA9-5C3F-6337-8F75-61700013C4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526535" y="1947174"/>
            <a:ext cx="3044803" cy="4059738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4626667D-07A5-7D4E-AF53-7031935ED7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846" y="3977043"/>
            <a:ext cx="3218723" cy="241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901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10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Мэдисон</vt:lpstr>
      <vt:lpstr>Деятельность волонтёрского отряда «Тилимилитрямдия»</vt:lpstr>
      <vt:lpstr>В январе учащиеся МБОУ «Школа № 53» ученики 5Б, 5В, 5Д, 6Б, 7Б, 7Г 8В, 8Б, 8В, 9А и активисты волонтёрского отряда приняли активное участие в городской благотворительной акции «Верный друг». </vt:lpstr>
      <vt:lpstr>🗯️В рамках Всероссийского проекта "ДАЙ ПЯТЬ!" проходил конкурс волонтерских отрядов "Школьные отряды". В конкурсе принимали участие отряды со всей России,в том числе и наш! </vt:lpstr>
      <vt:lpstr>Акция «Весенняя неделя добра»</vt:lpstr>
      <vt:lpstr>С 13 по 20 декабря  учащиеся школы принимали участие в городской новогодней акции «НОВОГОДЬЕ»</vt:lpstr>
      <vt:lpstr>6 и 7декабря в школе прошли мероприятия для учащихся начальной школы, посвящённые волонтёрству и доброте</vt:lpstr>
      <vt:lpstr>21 февраля в нашей школе была организованна акция посвящённая дню Защитника Отечества. Она прошла среди учащихся младших классов</vt:lpstr>
      <vt:lpstr>15 февраля у нас в школе состоялось еще одно долгожданное мероприятие!Оно было аналогом «Поле чудес» и проводилось среди восьмых классов. Все участники, а также организаторы остались довольны.</vt:lpstr>
      <vt:lpstr>Сегодня для 5-х классов в нашей школе состоялось мероприятие «Пятиклассники в Большой Перемене». Участники ходили по станциям и получали монетки за выполненные задания. </vt:lpstr>
      <vt:lpstr>Так же в нашей школе проходила акция «Букроссинг»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волонтёрского отряда «Тилимилитрямдия»</dc:title>
  <dc:creator>Anna Vyunnikova</dc:creator>
  <cp:lastModifiedBy>Anna Vyunnikova</cp:lastModifiedBy>
  <cp:revision>4</cp:revision>
  <dcterms:created xsi:type="dcterms:W3CDTF">2023-04-04T03:37:51Z</dcterms:created>
  <dcterms:modified xsi:type="dcterms:W3CDTF">2023-04-05T16:42:24Z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747112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