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3" r:id="rId3"/>
    <p:sldId id="262" r:id="rId4"/>
    <p:sldId id="258" r:id="rId5"/>
    <p:sldId id="261" r:id="rId6"/>
    <p:sldId id="259" r:id="rId7"/>
    <p:sldId id="260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6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6"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BE8-4EDD-98D3-4AE326BCB5DA}"/>
              </c:ext>
            </c:extLst>
          </c:dPt>
          <c:dPt>
            <c:idx val="1"/>
            <c:bubble3D val="0"/>
            <c:explosion val="5"/>
            <c:spPr>
              <a:gradFill rotWithShape="1">
                <a:gsLst>
                  <a:gs pos="0">
                    <a:schemeClr val="accent5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5"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BE8-4EDD-98D3-4AE326BCB5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8-4EDD-98D3-4AE326BCB5D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Занимаетесь ли скандинавской ходьбой?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5">
                      <a:shade val="76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5">
                      <a:shade val="76000"/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2E4-4174-8E41-B693D8E717A3}"/>
              </c:ext>
            </c:extLst>
          </c:dPt>
          <c:dPt>
            <c:idx val="1"/>
            <c:bubble3D val="0"/>
            <c:explosion val="9"/>
            <c:spPr>
              <a:gradFill rotWithShape="1">
                <a:gsLst>
                  <a:gs pos="0">
                    <a:schemeClr val="accent5">
                      <a:tint val="77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5">
                      <a:tint val="77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5">
                      <a:tint val="77000"/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2E4-4174-8E41-B693D8E71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4-4174-8E41-B693D8E717A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41970102700021"/>
          <c:w val="1"/>
          <c:h val="0.8458029897299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посещать общие занятия скандинавской ходьбой?</c:v>
                </c:pt>
              </c:strCache>
            </c:strRef>
          </c:tx>
          <c:explosion val="164"/>
          <c:dPt>
            <c:idx val="0"/>
            <c:bubble3D val="0"/>
            <c:explosion val="95"/>
            <c:spPr>
              <a:gradFill rotWithShape="1">
                <a:gsLst>
                  <a:gs pos="0">
                    <a:schemeClr val="accent5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5"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8D7-436B-AD19-AEB695BFC25A}"/>
              </c:ext>
            </c:extLst>
          </c:dPt>
          <c:cat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7-436B-AD19-AEB695BFC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BDCF5-0768-4277-AAEA-7B899E23B61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DBDD1B-39D9-4B51-AF89-64078344FEA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Занятия 2 раза в месяц</a:t>
          </a:r>
          <a:endParaRPr lang="ru-RU" sz="18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D27CC-D572-46C7-AA12-44EDFA46B8D5}" type="parTrans" cxnId="{F39FB761-BA37-426B-8556-7C394A1E95B4}">
      <dgm:prSet/>
      <dgm:spPr/>
      <dgm:t>
        <a:bodyPr/>
        <a:lstStyle/>
        <a:p>
          <a:endParaRPr lang="ru-RU"/>
        </a:p>
      </dgm:t>
    </dgm:pt>
    <dgm:pt modelId="{7299F3E2-74B7-4105-AD81-8B6DC8451301}" type="sibTrans" cxnId="{F39FB761-BA37-426B-8556-7C394A1E95B4}">
      <dgm:prSet/>
      <dgm:spPr/>
      <dgm:t>
        <a:bodyPr/>
        <a:lstStyle/>
        <a:p>
          <a:endParaRPr lang="ru-RU"/>
        </a:p>
      </dgm:t>
    </dgm:pt>
    <dgm:pt modelId="{8823B04E-F773-46B7-89D0-9CF43F9DDCC1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Группы из 40 человек</a:t>
          </a:r>
          <a:endParaRPr lang="ru-RU" sz="18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FCA06-7C65-4170-966B-C7A6DD8033D9}" type="parTrans" cxnId="{13FE6F6A-4201-4B02-8337-49C20E3DB697}">
      <dgm:prSet/>
      <dgm:spPr/>
      <dgm:t>
        <a:bodyPr/>
        <a:lstStyle/>
        <a:p>
          <a:endParaRPr lang="ru-RU"/>
        </a:p>
      </dgm:t>
    </dgm:pt>
    <dgm:pt modelId="{5C0B7E2C-0C8A-4600-832C-437365B417F2}" type="sibTrans" cxnId="{13FE6F6A-4201-4B02-8337-49C20E3DB697}">
      <dgm:prSet/>
      <dgm:spPr/>
      <dgm:t>
        <a:bodyPr/>
        <a:lstStyle/>
        <a:p>
          <a:endParaRPr lang="ru-RU"/>
        </a:p>
      </dgm:t>
    </dgm:pt>
    <dgm:pt modelId="{E8A948E4-FC0B-40F1-AE38-0DBB52F0F5B4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Меняющийся состав</a:t>
          </a:r>
          <a:endParaRPr lang="ru-RU" sz="18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EE335-EA7B-41A5-83E0-86C53BD48F1F}" type="parTrans" cxnId="{C3621ABF-9880-45F8-9963-D0A0E50190E4}">
      <dgm:prSet/>
      <dgm:spPr/>
      <dgm:t>
        <a:bodyPr/>
        <a:lstStyle/>
        <a:p>
          <a:endParaRPr lang="ru-RU"/>
        </a:p>
      </dgm:t>
    </dgm:pt>
    <dgm:pt modelId="{5E2C6082-B992-4689-ACDB-18CBB0837A8C}" type="sibTrans" cxnId="{C3621ABF-9880-45F8-9963-D0A0E50190E4}">
      <dgm:prSet/>
      <dgm:spPr/>
      <dgm:t>
        <a:bodyPr/>
        <a:lstStyle/>
        <a:p>
          <a:endParaRPr lang="ru-RU"/>
        </a:p>
      </dgm:t>
    </dgm:pt>
    <dgm:pt modelId="{D53F5511-F599-496E-B6C0-0AA51E1FE9DB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Присутствие специалиста</a:t>
          </a:r>
          <a:endParaRPr lang="ru-RU" sz="18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E6AAA-1C90-462A-B515-0202AB813DEB}" type="parTrans" cxnId="{E1F8BAE2-14BF-4929-AA75-CC128A8A1E8E}">
      <dgm:prSet/>
      <dgm:spPr/>
      <dgm:t>
        <a:bodyPr/>
        <a:lstStyle/>
        <a:p>
          <a:endParaRPr lang="ru-RU"/>
        </a:p>
      </dgm:t>
    </dgm:pt>
    <dgm:pt modelId="{900258E3-E975-4E69-BDAE-6AFF8258CC71}" type="sibTrans" cxnId="{E1F8BAE2-14BF-4929-AA75-CC128A8A1E8E}">
      <dgm:prSet/>
      <dgm:spPr/>
      <dgm:t>
        <a:bodyPr/>
        <a:lstStyle/>
        <a:p>
          <a:endParaRPr lang="ru-RU"/>
        </a:p>
      </dgm:t>
    </dgm:pt>
    <dgm:pt modelId="{D5DC0D39-E44B-4D19-A2E6-FA09D3DF97C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Сопровождение волонтерами-медиками</a:t>
          </a:r>
          <a:endParaRPr lang="ru-RU" sz="18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94579-1605-4F25-8AEF-2B94D4C4C218}" type="parTrans" cxnId="{655BC105-3049-40CC-82C2-2B2CEB539B5C}">
      <dgm:prSet/>
      <dgm:spPr/>
      <dgm:t>
        <a:bodyPr/>
        <a:lstStyle/>
        <a:p>
          <a:endParaRPr lang="ru-RU"/>
        </a:p>
      </dgm:t>
    </dgm:pt>
    <dgm:pt modelId="{C5F9A38E-00C9-49F7-8BF1-D139AE3E5F96}" type="sibTrans" cxnId="{655BC105-3049-40CC-82C2-2B2CEB539B5C}">
      <dgm:prSet/>
      <dgm:spPr/>
      <dgm:t>
        <a:bodyPr/>
        <a:lstStyle/>
        <a:p>
          <a:endParaRPr lang="ru-RU"/>
        </a:p>
      </dgm:t>
    </dgm:pt>
    <dgm:pt modelId="{3ABCD60A-A7F1-41FD-86EA-B479EAB34C4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Обеспечение оборудованием</a:t>
          </a:r>
        </a:p>
      </dgm:t>
    </dgm:pt>
    <dgm:pt modelId="{C2C73A68-3003-4AA7-815C-19E07E5F8E2E}" type="parTrans" cxnId="{D73764F3-638A-4500-B1F6-94E7533D96C5}">
      <dgm:prSet/>
      <dgm:spPr/>
      <dgm:t>
        <a:bodyPr/>
        <a:lstStyle/>
        <a:p>
          <a:endParaRPr lang="ru-RU"/>
        </a:p>
      </dgm:t>
    </dgm:pt>
    <dgm:pt modelId="{5BFF3CFD-20E2-4D9E-B553-B946CB981F8F}" type="sibTrans" cxnId="{D73764F3-638A-4500-B1F6-94E7533D96C5}">
      <dgm:prSet/>
      <dgm:spPr/>
      <dgm:t>
        <a:bodyPr/>
        <a:lstStyle/>
        <a:p>
          <a:endParaRPr lang="ru-RU"/>
        </a:p>
      </dgm:t>
    </dgm:pt>
    <dgm:pt modelId="{14FD2199-83D8-4F03-A7FF-2061E435E643}">
      <dgm:prSet custT="1"/>
      <dgm:spPr/>
      <dgm:t>
        <a:bodyPr/>
        <a:lstStyle/>
        <a:p>
          <a:pPr algn="l" rtl="0"/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Обучающие семинары</a:t>
          </a:r>
        </a:p>
      </dgm:t>
    </dgm:pt>
    <dgm:pt modelId="{FC7B99BD-2D9D-4006-89C8-9B7ADC5D54FC}" type="parTrans" cxnId="{0CFDADD1-D299-4C2A-A56E-E46F8606A5CA}">
      <dgm:prSet/>
      <dgm:spPr/>
      <dgm:t>
        <a:bodyPr/>
        <a:lstStyle/>
        <a:p>
          <a:endParaRPr lang="ru-RU"/>
        </a:p>
      </dgm:t>
    </dgm:pt>
    <dgm:pt modelId="{47164BAF-AF93-4CF2-932C-44137D15F396}" type="sibTrans" cxnId="{0CFDADD1-D299-4C2A-A56E-E46F8606A5CA}">
      <dgm:prSet/>
      <dgm:spPr/>
      <dgm:t>
        <a:bodyPr/>
        <a:lstStyle/>
        <a:p>
          <a:endParaRPr lang="ru-RU"/>
        </a:p>
      </dgm:t>
    </dgm:pt>
    <dgm:pt modelId="{4085120A-24D7-4FA5-A8DD-EA7D4E72741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Занятия на свежем воздухе</a:t>
          </a:r>
        </a:p>
      </dgm:t>
    </dgm:pt>
    <dgm:pt modelId="{9AE37B1E-2B57-45FA-A869-C9B26E48F454}" type="parTrans" cxnId="{B7299F99-2E4A-4839-9F59-AEC06ED79AC9}">
      <dgm:prSet/>
      <dgm:spPr/>
      <dgm:t>
        <a:bodyPr/>
        <a:lstStyle/>
        <a:p>
          <a:endParaRPr lang="ru-RU"/>
        </a:p>
      </dgm:t>
    </dgm:pt>
    <dgm:pt modelId="{EFA09A55-5294-477C-A365-D5E094BC8B8F}" type="sibTrans" cxnId="{B7299F99-2E4A-4839-9F59-AEC06ED79AC9}">
      <dgm:prSet/>
      <dgm:spPr/>
      <dgm:t>
        <a:bodyPr/>
        <a:lstStyle/>
        <a:p>
          <a:endParaRPr lang="ru-RU"/>
        </a:p>
      </dgm:t>
    </dgm:pt>
    <dgm:pt modelId="{549ABD99-5E68-43EF-85E3-9C0B7FC2E262}" type="pres">
      <dgm:prSet presAssocID="{A0ABDCF5-0768-4277-AAEA-7B899E23B61A}" presName="linear" presStyleCnt="0">
        <dgm:presLayoutVars>
          <dgm:dir/>
          <dgm:animLvl val="lvl"/>
          <dgm:resizeHandles val="exact"/>
        </dgm:presLayoutVars>
      </dgm:prSet>
      <dgm:spPr/>
    </dgm:pt>
    <dgm:pt modelId="{A04DE3D5-C561-4A84-868A-0DACBC3CB544}" type="pres">
      <dgm:prSet presAssocID="{4085120A-24D7-4FA5-A8DD-EA7D4E72741D}" presName="parentLin" presStyleCnt="0"/>
      <dgm:spPr/>
    </dgm:pt>
    <dgm:pt modelId="{3733A0F7-5AF5-4D9A-AA32-FD599CEEF1F3}" type="pres">
      <dgm:prSet presAssocID="{4085120A-24D7-4FA5-A8DD-EA7D4E72741D}" presName="parentLeftMargin" presStyleLbl="node1" presStyleIdx="0" presStyleCnt="8"/>
      <dgm:spPr/>
    </dgm:pt>
    <dgm:pt modelId="{F8F0F443-CA6A-448E-B723-846C9761B3E1}" type="pres">
      <dgm:prSet presAssocID="{4085120A-24D7-4FA5-A8DD-EA7D4E72741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6DDAF-3A3B-44B6-972E-B8DDD228275B}" type="pres">
      <dgm:prSet presAssocID="{4085120A-24D7-4FA5-A8DD-EA7D4E72741D}" presName="negativeSpace" presStyleCnt="0"/>
      <dgm:spPr/>
    </dgm:pt>
    <dgm:pt modelId="{E5413433-1C5E-4F32-8068-6690BFB0A36E}" type="pres">
      <dgm:prSet presAssocID="{4085120A-24D7-4FA5-A8DD-EA7D4E72741D}" presName="childText" presStyleLbl="conFgAcc1" presStyleIdx="0" presStyleCnt="8">
        <dgm:presLayoutVars>
          <dgm:bulletEnabled val="1"/>
        </dgm:presLayoutVars>
      </dgm:prSet>
      <dgm:spPr/>
    </dgm:pt>
    <dgm:pt modelId="{A7E8F012-7B5A-4DD3-B3A9-CBDA1BE4B46C}" type="pres">
      <dgm:prSet presAssocID="{EFA09A55-5294-477C-A365-D5E094BC8B8F}" presName="spaceBetweenRectangles" presStyleCnt="0"/>
      <dgm:spPr/>
    </dgm:pt>
    <dgm:pt modelId="{3206A4D8-365D-4F9D-A576-FFF557D0BB96}" type="pres">
      <dgm:prSet presAssocID="{14FD2199-83D8-4F03-A7FF-2061E435E643}" presName="parentLin" presStyleCnt="0"/>
      <dgm:spPr/>
    </dgm:pt>
    <dgm:pt modelId="{880A98F1-BBF4-4AFE-B8A8-AAAEFCE73775}" type="pres">
      <dgm:prSet presAssocID="{14FD2199-83D8-4F03-A7FF-2061E435E643}" presName="parentLeftMargin" presStyleLbl="node1" presStyleIdx="0" presStyleCnt="8"/>
      <dgm:spPr/>
    </dgm:pt>
    <dgm:pt modelId="{A5929448-4918-4A26-9A65-D624F93A1CC5}" type="pres">
      <dgm:prSet presAssocID="{14FD2199-83D8-4F03-A7FF-2061E435E64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174548D-F23D-4261-A453-CC8966B9FD57}" type="pres">
      <dgm:prSet presAssocID="{14FD2199-83D8-4F03-A7FF-2061E435E643}" presName="negativeSpace" presStyleCnt="0"/>
      <dgm:spPr/>
    </dgm:pt>
    <dgm:pt modelId="{4403F068-7D20-4ADB-8D7F-98369BAF470D}" type="pres">
      <dgm:prSet presAssocID="{14FD2199-83D8-4F03-A7FF-2061E435E643}" presName="childText" presStyleLbl="conFgAcc1" presStyleIdx="1" presStyleCnt="8">
        <dgm:presLayoutVars>
          <dgm:bulletEnabled val="1"/>
        </dgm:presLayoutVars>
      </dgm:prSet>
      <dgm:spPr/>
    </dgm:pt>
    <dgm:pt modelId="{070C4801-A168-4D85-8DD0-698CCAABF290}" type="pres">
      <dgm:prSet presAssocID="{47164BAF-AF93-4CF2-932C-44137D15F396}" presName="spaceBetweenRectangles" presStyleCnt="0"/>
      <dgm:spPr/>
    </dgm:pt>
    <dgm:pt modelId="{F4B6C28F-0F0B-417B-A5F0-531CF603A0C4}" type="pres">
      <dgm:prSet presAssocID="{3ABCD60A-A7F1-41FD-86EA-B479EAB34C4D}" presName="parentLin" presStyleCnt="0"/>
      <dgm:spPr/>
    </dgm:pt>
    <dgm:pt modelId="{CB9C8134-170E-40DC-9E07-4B32BF80D1B6}" type="pres">
      <dgm:prSet presAssocID="{3ABCD60A-A7F1-41FD-86EA-B479EAB34C4D}" presName="parentLeftMargin" presStyleLbl="node1" presStyleIdx="1" presStyleCnt="8"/>
      <dgm:spPr/>
    </dgm:pt>
    <dgm:pt modelId="{6DB2FE34-9CAE-42AD-BFBB-DDC98F34D7A1}" type="pres">
      <dgm:prSet presAssocID="{3ABCD60A-A7F1-41FD-86EA-B479EAB34C4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4E251-5820-4137-8313-EA5C8FF0343A}" type="pres">
      <dgm:prSet presAssocID="{3ABCD60A-A7F1-41FD-86EA-B479EAB34C4D}" presName="negativeSpace" presStyleCnt="0"/>
      <dgm:spPr/>
    </dgm:pt>
    <dgm:pt modelId="{4DF4B71B-78B5-480D-B2C7-AE0C69417516}" type="pres">
      <dgm:prSet presAssocID="{3ABCD60A-A7F1-41FD-86EA-B479EAB34C4D}" presName="childText" presStyleLbl="conFgAcc1" presStyleIdx="2" presStyleCnt="8">
        <dgm:presLayoutVars>
          <dgm:bulletEnabled val="1"/>
        </dgm:presLayoutVars>
      </dgm:prSet>
      <dgm:spPr/>
    </dgm:pt>
    <dgm:pt modelId="{C123A34F-C692-4762-87A5-E7517C615FBD}" type="pres">
      <dgm:prSet presAssocID="{5BFF3CFD-20E2-4D9E-B553-B946CB981F8F}" presName="spaceBetweenRectangles" presStyleCnt="0"/>
      <dgm:spPr/>
    </dgm:pt>
    <dgm:pt modelId="{4ADC19ED-8394-429E-A162-96D19542A30B}" type="pres">
      <dgm:prSet presAssocID="{87DBDD1B-39D9-4B51-AF89-64078344FEAF}" presName="parentLin" presStyleCnt="0"/>
      <dgm:spPr/>
    </dgm:pt>
    <dgm:pt modelId="{8355E3BA-1C26-4CA6-9B7E-6A8656AB33A5}" type="pres">
      <dgm:prSet presAssocID="{87DBDD1B-39D9-4B51-AF89-64078344FEAF}" presName="parentLeftMargin" presStyleLbl="node1" presStyleIdx="2" presStyleCnt="8"/>
      <dgm:spPr/>
    </dgm:pt>
    <dgm:pt modelId="{6ED59C9A-4DC6-4868-A71B-ED06E4179855}" type="pres">
      <dgm:prSet presAssocID="{87DBDD1B-39D9-4B51-AF89-64078344FEA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2027FB4-4472-462B-94E8-32ED39AC7592}" type="pres">
      <dgm:prSet presAssocID="{87DBDD1B-39D9-4B51-AF89-64078344FEAF}" presName="negativeSpace" presStyleCnt="0"/>
      <dgm:spPr/>
    </dgm:pt>
    <dgm:pt modelId="{C8270D91-92BA-456A-AAAE-493C4C3C130D}" type="pres">
      <dgm:prSet presAssocID="{87DBDD1B-39D9-4B51-AF89-64078344FEAF}" presName="childText" presStyleLbl="conFgAcc1" presStyleIdx="3" presStyleCnt="8" custLinFactNeighborX="99" custLinFactNeighborY="29398">
        <dgm:presLayoutVars>
          <dgm:bulletEnabled val="1"/>
        </dgm:presLayoutVars>
      </dgm:prSet>
      <dgm:spPr/>
    </dgm:pt>
    <dgm:pt modelId="{B2421F69-628E-4E90-A6D8-9AA3260989EA}" type="pres">
      <dgm:prSet presAssocID="{7299F3E2-74B7-4105-AD81-8B6DC8451301}" presName="spaceBetweenRectangles" presStyleCnt="0"/>
      <dgm:spPr/>
    </dgm:pt>
    <dgm:pt modelId="{C18CE97D-02FE-426A-B5E3-FC701208C4D4}" type="pres">
      <dgm:prSet presAssocID="{8823B04E-F773-46B7-89D0-9CF43F9DDCC1}" presName="parentLin" presStyleCnt="0"/>
      <dgm:spPr/>
    </dgm:pt>
    <dgm:pt modelId="{7856E316-BD7B-4A3C-ABAC-59F9AAF5293F}" type="pres">
      <dgm:prSet presAssocID="{8823B04E-F773-46B7-89D0-9CF43F9DDCC1}" presName="parentLeftMargin" presStyleLbl="node1" presStyleIdx="3" presStyleCnt="8"/>
      <dgm:spPr/>
    </dgm:pt>
    <dgm:pt modelId="{483E7216-0391-4DD7-8F04-CD2CA68932A7}" type="pres">
      <dgm:prSet presAssocID="{8823B04E-F773-46B7-89D0-9CF43F9DDCC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599D00F-1BD8-4137-9034-CDC3B2A69877}" type="pres">
      <dgm:prSet presAssocID="{8823B04E-F773-46B7-89D0-9CF43F9DDCC1}" presName="negativeSpace" presStyleCnt="0"/>
      <dgm:spPr/>
    </dgm:pt>
    <dgm:pt modelId="{4B96E007-31C3-43C1-A66F-B804CFDA7C36}" type="pres">
      <dgm:prSet presAssocID="{8823B04E-F773-46B7-89D0-9CF43F9DDCC1}" presName="childText" presStyleLbl="conFgAcc1" presStyleIdx="4" presStyleCnt="8">
        <dgm:presLayoutVars>
          <dgm:bulletEnabled val="1"/>
        </dgm:presLayoutVars>
      </dgm:prSet>
      <dgm:spPr/>
    </dgm:pt>
    <dgm:pt modelId="{B7AF63E1-0B5F-4ADA-B1DF-A8B785585B2F}" type="pres">
      <dgm:prSet presAssocID="{5C0B7E2C-0C8A-4600-832C-437365B417F2}" presName="spaceBetweenRectangles" presStyleCnt="0"/>
      <dgm:spPr/>
    </dgm:pt>
    <dgm:pt modelId="{4EE0D7C2-C3D4-4E15-BBAE-C38A3720ECBF}" type="pres">
      <dgm:prSet presAssocID="{E8A948E4-FC0B-40F1-AE38-0DBB52F0F5B4}" presName="parentLin" presStyleCnt="0"/>
      <dgm:spPr/>
    </dgm:pt>
    <dgm:pt modelId="{0C632932-C6E5-424D-995C-3E01B0E1B818}" type="pres">
      <dgm:prSet presAssocID="{E8A948E4-FC0B-40F1-AE38-0DBB52F0F5B4}" presName="parentLeftMargin" presStyleLbl="node1" presStyleIdx="4" presStyleCnt="8"/>
      <dgm:spPr/>
    </dgm:pt>
    <dgm:pt modelId="{E4BAEA8C-90DF-4467-A1C8-F5C66D54FC64}" type="pres">
      <dgm:prSet presAssocID="{E8A948E4-FC0B-40F1-AE38-0DBB52F0F5B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51F0C-8E9B-4732-9D1D-7FAD88E283A7}" type="pres">
      <dgm:prSet presAssocID="{E8A948E4-FC0B-40F1-AE38-0DBB52F0F5B4}" presName="negativeSpace" presStyleCnt="0"/>
      <dgm:spPr/>
    </dgm:pt>
    <dgm:pt modelId="{9C6AB927-B551-4952-A872-4EE4812C0631}" type="pres">
      <dgm:prSet presAssocID="{E8A948E4-FC0B-40F1-AE38-0DBB52F0F5B4}" presName="childText" presStyleLbl="conFgAcc1" presStyleIdx="5" presStyleCnt="8">
        <dgm:presLayoutVars>
          <dgm:bulletEnabled val="1"/>
        </dgm:presLayoutVars>
      </dgm:prSet>
      <dgm:spPr/>
    </dgm:pt>
    <dgm:pt modelId="{A05658F8-0C46-4725-AE4D-01F7FF67642D}" type="pres">
      <dgm:prSet presAssocID="{5E2C6082-B992-4689-ACDB-18CBB0837A8C}" presName="spaceBetweenRectangles" presStyleCnt="0"/>
      <dgm:spPr/>
    </dgm:pt>
    <dgm:pt modelId="{77CAEE4D-90B6-4996-A533-5577D5A886CF}" type="pres">
      <dgm:prSet presAssocID="{D5DC0D39-E44B-4D19-A2E6-FA09D3DF97C6}" presName="parentLin" presStyleCnt="0"/>
      <dgm:spPr/>
    </dgm:pt>
    <dgm:pt modelId="{688B4EA4-D014-45A0-BA69-D5D7E3EDD938}" type="pres">
      <dgm:prSet presAssocID="{D5DC0D39-E44B-4D19-A2E6-FA09D3DF97C6}" presName="parentLeftMargin" presStyleLbl="node1" presStyleIdx="5" presStyleCnt="8"/>
      <dgm:spPr/>
    </dgm:pt>
    <dgm:pt modelId="{F4230935-0F72-49AF-B0B4-B0F42BA98217}" type="pres">
      <dgm:prSet presAssocID="{D5DC0D39-E44B-4D19-A2E6-FA09D3DF97C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4182296-B072-49D1-B565-EEFFF6BFD28E}" type="pres">
      <dgm:prSet presAssocID="{D5DC0D39-E44B-4D19-A2E6-FA09D3DF97C6}" presName="negativeSpace" presStyleCnt="0"/>
      <dgm:spPr/>
    </dgm:pt>
    <dgm:pt modelId="{444DB6D5-13F6-47CE-90E7-54119C447373}" type="pres">
      <dgm:prSet presAssocID="{D5DC0D39-E44B-4D19-A2E6-FA09D3DF97C6}" presName="childText" presStyleLbl="conFgAcc1" presStyleIdx="6" presStyleCnt="8">
        <dgm:presLayoutVars>
          <dgm:bulletEnabled val="1"/>
        </dgm:presLayoutVars>
      </dgm:prSet>
      <dgm:spPr/>
    </dgm:pt>
    <dgm:pt modelId="{A81DD77F-D2CB-45E4-B5EB-51739328A4F9}" type="pres">
      <dgm:prSet presAssocID="{C5F9A38E-00C9-49F7-8BF1-D139AE3E5F96}" presName="spaceBetweenRectangles" presStyleCnt="0"/>
      <dgm:spPr/>
    </dgm:pt>
    <dgm:pt modelId="{C5CACDE3-4E7E-42A6-AE75-7305F18A8A4E}" type="pres">
      <dgm:prSet presAssocID="{D53F5511-F599-496E-B6C0-0AA51E1FE9DB}" presName="parentLin" presStyleCnt="0"/>
      <dgm:spPr/>
    </dgm:pt>
    <dgm:pt modelId="{3F285452-B883-4FE1-A988-1B377C208433}" type="pres">
      <dgm:prSet presAssocID="{D53F5511-F599-496E-B6C0-0AA51E1FE9DB}" presName="parentLeftMargin" presStyleLbl="node1" presStyleIdx="6" presStyleCnt="8"/>
      <dgm:spPr/>
    </dgm:pt>
    <dgm:pt modelId="{ABB052DC-33B2-4599-895A-D222CAEF417C}" type="pres">
      <dgm:prSet presAssocID="{D53F5511-F599-496E-B6C0-0AA51E1FE9DB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D7E271C8-F1BD-4752-BD14-179E8CB99571}" type="pres">
      <dgm:prSet presAssocID="{D53F5511-F599-496E-B6C0-0AA51E1FE9DB}" presName="negativeSpace" presStyleCnt="0"/>
      <dgm:spPr/>
    </dgm:pt>
    <dgm:pt modelId="{813B737A-2F7A-4322-950D-0E9EDFF2AD89}" type="pres">
      <dgm:prSet presAssocID="{D53F5511-F599-496E-B6C0-0AA51E1FE9D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A753420-A2EA-4167-85CD-21D379DEA26A}" type="presOf" srcId="{8823B04E-F773-46B7-89D0-9CF43F9DDCC1}" destId="{483E7216-0391-4DD7-8F04-CD2CA68932A7}" srcOrd="1" destOrd="0" presId="urn:microsoft.com/office/officeart/2005/8/layout/list1"/>
    <dgm:cxn modelId="{B7299F99-2E4A-4839-9F59-AEC06ED79AC9}" srcId="{A0ABDCF5-0768-4277-AAEA-7B899E23B61A}" destId="{4085120A-24D7-4FA5-A8DD-EA7D4E72741D}" srcOrd="0" destOrd="0" parTransId="{9AE37B1E-2B57-45FA-A869-C9B26E48F454}" sibTransId="{EFA09A55-5294-477C-A365-D5E094BC8B8F}"/>
    <dgm:cxn modelId="{F77776F6-164A-4230-A31B-E79FD1CEFE8E}" type="presOf" srcId="{D53F5511-F599-496E-B6C0-0AA51E1FE9DB}" destId="{3F285452-B883-4FE1-A988-1B377C208433}" srcOrd="0" destOrd="0" presId="urn:microsoft.com/office/officeart/2005/8/layout/list1"/>
    <dgm:cxn modelId="{A0CB221C-CD24-4740-AA0C-BE2E2B32B888}" type="presOf" srcId="{D5DC0D39-E44B-4D19-A2E6-FA09D3DF97C6}" destId="{F4230935-0F72-49AF-B0B4-B0F42BA98217}" srcOrd="1" destOrd="0" presId="urn:microsoft.com/office/officeart/2005/8/layout/list1"/>
    <dgm:cxn modelId="{E1F8BAE2-14BF-4929-AA75-CC128A8A1E8E}" srcId="{A0ABDCF5-0768-4277-AAEA-7B899E23B61A}" destId="{D53F5511-F599-496E-B6C0-0AA51E1FE9DB}" srcOrd="7" destOrd="0" parTransId="{E2DE6AAA-1C90-462A-B515-0202AB813DEB}" sibTransId="{900258E3-E975-4E69-BDAE-6AFF8258CC71}"/>
    <dgm:cxn modelId="{B6638D61-8EBE-4748-BE43-40E024D3A6CD}" type="presOf" srcId="{14FD2199-83D8-4F03-A7FF-2061E435E643}" destId="{880A98F1-BBF4-4AFE-B8A8-AAAEFCE73775}" srcOrd="0" destOrd="0" presId="urn:microsoft.com/office/officeart/2005/8/layout/list1"/>
    <dgm:cxn modelId="{C4C0E3EC-D83C-4097-A380-6AAD942360CF}" type="presOf" srcId="{4085120A-24D7-4FA5-A8DD-EA7D4E72741D}" destId="{3733A0F7-5AF5-4D9A-AA32-FD599CEEF1F3}" srcOrd="0" destOrd="0" presId="urn:microsoft.com/office/officeart/2005/8/layout/list1"/>
    <dgm:cxn modelId="{D6CC2111-B45B-4FBD-B8F8-A2FE1478F942}" type="presOf" srcId="{A0ABDCF5-0768-4277-AAEA-7B899E23B61A}" destId="{549ABD99-5E68-43EF-85E3-9C0B7FC2E262}" srcOrd="0" destOrd="0" presId="urn:microsoft.com/office/officeart/2005/8/layout/list1"/>
    <dgm:cxn modelId="{F3E09B46-946D-4722-995A-79251D9B875D}" type="presOf" srcId="{E8A948E4-FC0B-40F1-AE38-0DBB52F0F5B4}" destId="{0C632932-C6E5-424D-995C-3E01B0E1B818}" srcOrd="0" destOrd="0" presId="urn:microsoft.com/office/officeart/2005/8/layout/list1"/>
    <dgm:cxn modelId="{16A41AFF-8FBF-4B10-BC02-093C74B58D5F}" type="presOf" srcId="{D5DC0D39-E44B-4D19-A2E6-FA09D3DF97C6}" destId="{688B4EA4-D014-45A0-BA69-D5D7E3EDD938}" srcOrd="0" destOrd="0" presId="urn:microsoft.com/office/officeart/2005/8/layout/list1"/>
    <dgm:cxn modelId="{10CD9269-BB44-4163-BAE5-058C5D2BA8CD}" type="presOf" srcId="{87DBDD1B-39D9-4B51-AF89-64078344FEAF}" destId="{6ED59C9A-4DC6-4868-A71B-ED06E4179855}" srcOrd="1" destOrd="0" presId="urn:microsoft.com/office/officeart/2005/8/layout/list1"/>
    <dgm:cxn modelId="{37F4E605-CA96-46B0-AFFF-F815C8158EAA}" type="presOf" srcId="{87DBDD1B-39D9-4B51-AF89-64078344FEAF}" destId="{8355E3BA-1C26-4CA6-9B7E-6A8656AB33A5}" srcOrd="0" destOrd="0" presId="urn:microsoft.com/office/officeart/2005/8/layout/list1"/>
    <dgm:cxn modelId="{A1A7B2F6-C87A-4F8A-9B62-77BDFBB54ADE}" type="presOf" srcId="{8823B04E-F773-46B7-89D0-9CF43F9DDCC1}" destId="{7856E316-BD7B-4A3C-ABAC-59F9AAF5293F}" srcOrd="0" destOrd="0" presId="urn:microsoft.com/office/officeart/2005/8/layout/list1"/>
    <dgm:cxn modelId="{655BC105-3049-40CC-82C2-2B2CEB539B5C}" srcId="{A0ABDCF5-0768-4277-AAEA-7B899E23B61A}" destId="{D5DC0D39-E44B-4D19-A2E6-FA09D3DF97C6}" srcOrd="6" destOrd="0" parTransId="{6A494579-1605-4F25-8AEF-2B94D4C4C218}" sibTransId="{C5F9A38E-00C9-49F7-8BF1-D139AE3E5F96}"/>
    <dgm:cxn modelId="{676BF78A-85A9-4CF2-90FB-7C2FB9831888}" type="presOf" srcId="{E8A948E4-FC0B-40F1-AE38-0DBB52F0F5B4}" destId="{E4BAEA8C-90DF-4467-A1C8-F5C66D54FC64}" srcOrd="1" destOrd="0" presId="urn:microsoft.com/office/officeart/2005/8/layout/list1"/>
    <dgm:cxn modelId="{D73764F3-638A-4500-B1F6-94E7533D96C5}" srcId="{A0ABDCF5-0768-4277-AAEA-7B899E23B61A}" destId="{3ABCD60A-A7F1-41FD-86EA-B479EAB34C4D}" srcOrd="2" destOrd="0" parTransId="{C2C73A68-3003-4AA7-815C-19E07E5F8E2E}" sibTransId="{5BFF3CFD-20E2-4D9E-B553-B946CB981F8F}"/>
    <dgm:cxn modelId="{0CFDADD1-D299-4C2A-A56E-E46F8606A5CA}" srcId="{A0ABDCF5-0768-4277-AAEA-7B899E23B61A}" destId="{14FD2199-83D8-4F03-A7FF-2061E435E643}" srcOrd="1" destOrd="0" parTransId="{FC7B99BD-2D9D-4006-89C8-9B7ADC5D54FC}" sibTransId="{47164BAF-AF93-4CF2-932C-44137D15F396}"/>
    <dgm:cxn modelId="{F2171FCB-D306-4295-8DC7-64EEF7AFCCE7}" type="presOf" srcId="{3ABCD60A-A7F1-41FD-86EA-B479EAB34C4D}" destId="{6DB2FE34-9CAE-42AD-BFBB-DDC98F34D7A1}" srcOrd="1" destOrd="0" presId="urn:microsoft.com/office/officeart/2005/8/layout/list1"/>
    <dgm:cxn modelId="{01DA1AEF-9F9D-48A9-8AF2-85515408BBCF}" type="presOf" srcId="{4085120A-24D7-4FA5-A8DD-EA7D4E72741D}" destId="{F8F0F443-CA6A-448E-B723-846C9761B3E1}" srcOrd="1" destOrd="0" presId="urn:microsoft.com/office/officeart/2005/8/layout/list1"/>
    <dgm:cxn modelId="{C3621ABF-9880-45F8-9963-D0A0E50190E4}" srcId="{A0ABDCF5-0768-4277-AAEA-7B899E23B61A}" destId="{E8A948E4-FC0B-40F1-AE38-0DBB52F0F5B4}" srcOrd="5" destOrd="0" parTransId="{7C9EE335-EA7B-41A5-83E0-86C53BD48F1F}" sibTransId="{5E2C6082-B992-4689-ACDB-18CBB0837A8C}"/>
    <dgm:cxn modelId="{13FE6F6A-4201-4B02-8337-49C20E3DB697}" srcId="{A0ABDCF5-0768-4277-AAEA-7B899E23B61A}" destId="{8823B04E-F773-46B7-89D0-9CF43F9DDCC1}" srcOrd="4" destOrd="0" parTransId="{B3CFCA06-7C65-4170-966B-C7A6DD8033D9}" sibTransId="{5C0B7E2C-0C8A-4600-832C-437365B417F2}"/>
    <dgm:cxn modelId="{71FCFAC2-79A7-417A-8C45-4095D064D649}" type="presOf" srcId="{14FD2199-83D8-4F03-A7FF-2061E435E643}" destId="{A5929448-4918-4A26-9A65-D624F93A1CC5}" srcOrd="1" destOrd="0" presId="urn:microsoft.com/office/officeart/2005/8/layout/list1"/>
    <dgm:cxn modelId="{D23871D1-4847-4BAC-9A14-7B0894439E1A}" type="presOf" srcId="{D53F5511-F599-496E-B6C0-0AA51E1FE9DB}" destId="{ABB052DC-33B2-4599-895A-D222CAEF417C}" srcOrd="1" destOrd="0" presId="urn:microsoft.com/office/officeart/2005/8/layout/list1"/>
    <dgm:cxn modelId="{F39FB761-BA37-426B-8556-7C394A1E95B4}" srcId="{A0ABDCF5-0768-4277-AAEA-7B899E23B61A}" destId="{87DBDD1B-39D9-4B51-AF89-64078344FEAF}" srcOrd="3" destOrd="0" parTransId="{616D27CC-D572-46C7-AA12-44EDFA46B8D5}" sibTransId="{7299F3E2-74B7-4105-AD81-8B6DC8451301}"/>
    <dgm:cxn modelId="{1FF2AD4E-010A-4A02-8E9B-FE24EAC5C970}" type="presOf" srcId="{3ABCD60A-A7F1-41FD-86EA-B479EAB34C4D}" destId="{CB9C8134-170E-40DC-9E07-4B32BF80D1B6}" srcOrd="0" destOrd="0" presId="urn:microsoft.com/office/officeart/2005/8/layout/list1"/>
    <dgm:cxn modelId="{49760EE2-4B45-4B2B-B2A4-45F621A5B21B}" type="presParOf" srcId="{549ABD99-5E68-43EF-85E3-9C0B7FC2E262}" destId="{A04DE3D5-C561-4A84-868A-0DACBC3CB544}" srcOrd="0" destOrd="0" presId="urn:microsoft.com/office/officeart/2005/8/layout/list1"/>
    <dgm:cxn modelId="{AADC60A2-E425-4FC6-BBB6-095F708CE559}" type="presParOf" srcId="{A04DE3D5-C561-4A84-868A-0DACBC3CB544}" destId="{3733A0F7-5AF5-4D9A-AA32-FD599CEEF1F3}" srcOrd="0" destOrd="0" presId="urn:microsoft.com/office/officeart/2005/8/layout/list1"/>
    <dgm:cxn modelId="{E232358B-4B13-42E6-81EC-65D1F09E705E}" type="presParOf" srcId="{A04DE3D5-C561-4A84-868A-0DACBC3CB544}" destId="{F8F0F443-CA6A-448E-B723-846C9761B3E1}" srcOrd="1" destOrd="0" presId="urn:microsoft.com/office/officeart/2005/8/layout/list1"/>
    <dgm:cxn modelId="{1E977FC8-0A0C-4486-96E7-1AA8EDE557E3}" type="presParOf" srcId="{549ABD99-5E68-43EF-85E3-9C0B7FC2E262}" destId="{CB36DDAF-3A3B-44B6-972E-B8DDD228275B}" srcOrd="1" destOrd="0" presId="urn:microsoft.com/office/officeart/2005/8/layout/list1"/>
    <dgm:cxn modelId="{83EF1AF4-F825-408A-B5DD-1E594BA8B57E}" type="presParOf" srcId="{549ABD99-5E68-43EF-85E3-9C0B7FC2E262}" destId="{E5413433-1C5E-4F32-8068-6690BFB0A36E}" srcOrd="2" destOrd="0" presId="urn:microsoft.com/office/officeart/2005/8/layout/list1"/>
    <dgm:cxn modelId="{B77DE48A-B85E-48B3-8B11-FF01E2843F92}" type="presParOf" srcId="{549ABD99-5E68-43EF-85E3-9C0B7FC2E262}" destId="{A7E8F012-7B5A-4DD3-B3A9-CBDA1BE4B46C}" srcOrd="3" destOrd="0" presId="urn:microsoft.com/office/officeart/2005/8/layout/list1"/>
    <dgm:cxn modelId="{FEF34BF5-1442-47F7-95D4-AF26ED9E9AA3}" type="presParOf" srcId="{549ABD99-5E68-43EF-85E3-9C0B7FC2E262}" destId="{3206A4D8-365D-4F9D-A576-FFF557D0BB96}" srcOrd="4" destOrd="0" presId="urn:microsoft.com/office/officeart/2005/8/layout/list1"/>
    <dgm:cxn modelId="{3DAAD17A-E609-4354-9E29-FFC0BFB3B44C}" type="presParOf" srcId="{3206A4D8-365D-4F9D-A576-FFF557D0BB96}" destId="{880A98F1-BBF4-4AFE-B8A8-AAAEFCE73775}" srcOrd="0" destOrd="0" presId="urn:microsoft.com/office/officeart/2005/8/layout/list1"/>
    <dgm:cxn modelId="{E6BFBF5D-A860-453B-9CDB-6D2CCF9465E9}" type="presParOf" srcId="{3206A4D8-365D-4F9D-A576-FFF557D0BB96}" destId="{A5929448-4918-4A26-9A65-D624F93A1CC5}" srcOrd="1" destOrd="0" presId="urn:microsoft.com/office/officeart/2005/8/layout/list1"/>
    <dgm:cxn modelId="{0B439C59-16E2-4D83-ADA5-357C371A9B6C}" type="presParOf" srcId="{549ABD99-5E68-43EF-85E3-9C0B7FC2E262}" destId="{6174548D-F23D-4261-A453-CC8966B9FD57}" srcOrd="5" destOrd="0" presId="urn:microsoft.com/office/officeart/2005/8/layout/list1"/>
    <dgm:cxn modelId="{1A21286D-91DA-4CB4-92E0-8C4E9CC816AF}" type="presParOf" srcId="{549ABD99-5E68-43EF-85E3-9C0B7FC2E262}" destId="{4403F068-7D20-4ADB-8D7F-98369BAF470D}" srcOrd="6" destOrd="0" presId="urn:microsoft.com/office/officeart/2005/8/layout/list1"/>
    <dgm:cxn modelId="{7410E8B5-4132-4C6D-BBAF-A252300B5A6C}" type="presParOf" srcId="{549ABD99-5E68-43EF-85E3-9C0B7FC2E262}" destId="{070C4801-A168-4D85-8DD0-698CCAABF290}" srcOrd="7" destOrd="0" presId="urn:microsoft.com/office/officeart/2005/8/layout/list1"/>
    <dgm:cxn modelId="{E80E33CD-1487-4CAC-B041-8BEAD3E521AC}" type="presParOf" srcId="{549ABD99-5E68-43EF-85E3-9C0B7FC2E262}" destId="{F4B6C28F-0F0B-417B-A5F0-531CF603A0C4}" srcOrd="8" destOrd="0" presId="urn:microsoft.com/office/officeart/2005/8/layout/list1"/>
    <dgm:cxn modelId="{4BD85DE8-64FC-4A5B-B9B6-1371DCA7E30D}" type="presParOf" srcId="{F4B6C28F-0F0B-417B-A5F0-531CF603A0C4}" destId="{CB9C8134-170E-40DC-9E07-4B32BF80D1B6}" srcOrd="0" destOrd="0" presId="urn:microsoft.com/office/officeart/2005/8/layout/list1"/>
    <dgm:cxn modelId="{869B5E5F-6606-457E-A829-226FFCA2A279}" type="presParOf" srcId="{F4B6C28F-0F0B-417B-A5F0-531CF603A0C4}" destId="{6DB2FE34-9CAE-42AD-BFBB-DDC98F34D7A1}" srcOrd="1" destOrd="0" presId="urn:microsoft.com/office/officeart/2005/8/layout/list1"/>
    <dgm:cxn modelId="{FC6FDFF0-D1EA-4CB0-A7AD-3C50451728DF}" type="presParOf" srcId="{549ABD99-5E68-43EF-85E3-9C0B7FC2E262}" destId="{9904E251-5820-4137-8313-EA5C8FF0343A}" srcOrd="9" destOrd="0" presId="urn:microsoft.com/office/officeart/2005/8/layout/list1"/>
    <dgm:cxn modelId="{01A316E5-565D-4013-88C8-AE01B021B1E0}" type="presParOf" srcId="{549ABD99-5E68-43EF-85E3-9C0B7FC2E262}" destId="{4DF4B71B-78B5-480D-B2C7-AE0C69417516}" srcOrd="10" destOrd="0" presId="urn:microsoft.com/office/officeart/2005/8/layout/list1"/>
    <dgm:cxn modelId="{E3B5B869-3E10-4AA8-A5E1-AC5077E9B91D}" type="presParOf" srcId="{549ABD99-5E68-43EF-85E3-9C0B7FC2E262}" destId="{C123A34F-C692-4762-87A5-E7517C615FBD}" srcOrd="11" destOrd="0" presId="urn:microsoft.com/office/officeart/2005/8/layout/list1"/>
    <dgm:cxn modelId="{F6697083-5EAF-4B41-823F-0EA153C680B7}" type="presParOf" srcId="{549ABD99-5E68-43EF-85E3-9C0B7FC2E262}" destId="{4ADC19ED-8394-429E-A162-96D19542A30B}" srcOrd="12" destOrd="0" presId="urn:microsoft.com/office/officeart/2005/8/layout/list1"/>
    <dgm:cxn modelId="{49FBB72D-F56E-4E13-BE53-45BA1EEA71EC}" type="presParOf" srcId="{4ADC19ED-8394-429E-A162-96D19542A30B}" destId="{8355E3BA-1C26-4CA6-9B7E-6A8656AB33A5}" srcOrd="0" destOrd="0" presId="urn:microsoft.com/office/officeart/2005/8/layout/list1"/>
    <dgm:cxn modelId="{C819BB6F-1A29-4303-A599-27D5D78AE7B1}" type="presParOf" srcId="{4ADC19ED-8394-429E-A162-96D19542A30B}" destId="{6ED59C9A-4DC6-4868-A71B-ED06E4179855}" srcOrd="1" destOrd="0" presId="urn:microsoft.com/office/officeart/2005/8/layout/list1"/>
    <dgm:cxn modelId="{CBFDFC08-65FD-4B68-8108-083D0C5D315E}" type="presParOf" srcId="{549ABD99-5E68-43EF-85E3-9C0B7FC2E262}" destId="{52027FB4-4472-462B-94E8-32ED39AC7592}" srcOrd="13" destOrd="0" presId="urn:microsoft.com/office/officeart/2005/8/layout/list1"/>
    <dgm:cxn modelId="{6FB30616-C573-47F6-B6AF-F37891A6330B}" type="presParOf" srcId="{549ABD99-5E68-43EF-85E3-9C0B7FC2E262}" destId="{C8270D91-92BA-456A-AAAE-493C4C3C130D}" srcOrd="14" destOrd="0" presId="urn:microsoft.com/office/officeart/2005/8/layout/list1"/>
    <dgm:cxn modelId="{D685CA7C-ABB8-402A-AC7D-AACCCA935E6D}" type="presParOf" srcId="{549ABD99-5E68-43EF-85E3-9C0B7FC2E262}" destId="{B2421F69-628E-4E90-A6D8-9AA3260989EA}" srcOrd="15" destOrd="0" presId="urn:microsoft.com/office/officeart/2005/8/layout/list1"/>
    <dgm:cxn modelId="{46EF935E-6D18-4DAA-8D18-A6640B133F06}" type="presParOf" srcId="{549ABD99-5E68-43EF-85E3-9C0B7FC2E262}" destId="{C18CE97D-02FE-426A-B5E3-FC701208C4D4}" srcOrd="16" destOrd="0" presId="urn:microsoft.com/office/officeart/2005/8/layout/list1"/>
    <dgm:cxn modelId="{58ED616A-2803-4A12-B846-32A68101AD05}" type="presParOf" srcId="{C18CE97D-02FE-426A-B5E3-FC701208C4D4}" destId="{7856E316-BD7B-4A3C-ABAC-59F9AAF5293F}" srcOrd="0" destOrd="0" presId="urn:microsoft.com/office/officeart/2005/8/layout/list1"/>
    <dgm:cxn modelId="{67567537-0DE9-4457-A063-2E636A2AC903}" type="presParOf" srcId="{C18CE97D-02FE-426A-B5E3-FC701208C4D4}" destId="{483E7216-0391-4DD7-8F04-CD2CA68932A7}" srcOrd="1" destOrd="0" presId="urn:microsoft.com/office/officeart/2005/8/layout/list1"/>
    <dgm:cxn modelId="{79F6034C-84D8-4FDF-BBBF-3BEE162EF179}" type="presParOf" srcId="{549ABD99-5E68-43EF-85E3-9C0B7FC2E262}" destId="{A599D00F-1BD8-4137-9034-CDC3B2A69877}" srcOrd="17" destOrd="0" presId="urn:microsoft.com/office/officeart/2005/8/layout/list1"/>
    <dgm:cxn modelId="{69E3E9C4-ECC2-46C7-8CBD-56213298F0F2}" type="presParOf" srcId="{549ABD99-5E68-43EF-85E3-9C0B7FC2E262}" destId="{4B96E007-31C3-43C1-A66F-B804CFDA7C36}" srcOrd="18" destOrd="0" presId="urn:microsoft.com/office/officeart/2005/8/layout/list1"/>
    <dgm:cxn modelId="{B33BC71D-440E-44FC-903C-D392CA68312A}" type="presParOf" srcId="{549ABD99-5E68-43EF-85E3-9C0B7FC2E262}" destId="{B7AF63E1-0B5F-4ADA-B1DF-A8B785585B2F}" srcOrd="19" destOrd="0" presId="urn:microsoft.com/office/officeart/2005/8/layout/list1"/>
    <dgm:cxn modelId="{02B673AC-E894-4CEF-BB1C-B81663A9C323}" type="presParOf" srcId="{549ABD99-5E68-43EF-85E3-9C0B7FC2E262}" destId="{4EE0D7C2-C3D4-4E15-BBAE-C38A3720ECBF}" srcOrd="20" destOrd="0" presId="urn:microsoft.com/office/officeart/2005/8/layout/list1"/>
    <dgm:cxn modelId="{C2BB87FD-B96B-475A-9BF3-D5651F66108F}" type="presParOf" srcId="{4EE0D7C2-C3D4-4E15-BBAE-C38A3720ECBF}" destId="{0C632932-C6E5-424D-995C-3E01B0E1B818}" srcOrd="0" destOrd="0" presId="urn:microsoft.com/office/officeart/2005/8/layout/list1"/>
    <dgm:cxn modelId="{1C3B7732-CF1E-4032-AB72-7F32D8EDDDDA}" type="presParOf" srcId="{4EE0D7C2-C3D4-4E15-BBAE-C38A3720ECBF}" destId="{E4BAEA8C-90DF-4467-A1C8-F5C66D54FC64}" srcOrd="1" destOrd="0" presId="urn:microsoft.com/office/officeart/2005/8/layout/list1"/>
    <dgm:cxn modelId="{D9811B8C-D730-48A1-87D9-0570CCEEEFB9}" type="presParOf" srcId="{549ABD99-5E68-43EF-85E3-9C0B7FC2E262}" destId="{F0C51F0C-8E9B-4732-9D1D-7FAD88E283A7}" srcOrd="21" destOrd="0" presId="urn:microsoft.com/office/officeart/2005/8/layout/list1"/>
    <dgm:cxn modelId="{AEFC8E46-2D03-4A6F-A399-247B29C2DF21}" type="presParOf" srcId="{549ABD99-5E68-43EF-85E3-9C0B7FC2E262}" destId="{9C6AB927-B551-4952-A872-4EE4812C0631}" srcOrd="22" destOrd="0" presId="urn:microsoft.com/office/officeart/2005/8/layout/list1"/>
    <dgm:cxn modelId="{93F369AF-FC53-4FB9-99C8-EF7AEA159C04}" type="presParOf" srcId="{549ABD99-5E68-43EF-85E3-9C0B7FC2E262}" destId="{A05658F8-0C46-4725-AE4D-01F7FF67642D}" srcOrd="23" destOrd="0" presId="urn:microsoft.com/office/officeart/2005/8/layout/list1"/>
    <dgm:cxn modelId="{BC039B03-595E-49E4-89C5-21221F9A7BC0}" type="presParOf" srcId="{549ABD99-5E68-43EF-85E3-9C0B7FC2E262}" destId="{77CAEE4D-90B6-4996-A533-5577D5A886CF}" srcOrd="24" destOrd="0" presId="urn:microsoft.com/office/officeart/2005/8/layout/list1"/>
    <dgm:cxn modelId="{9B9839CB-1988-45C1-BFE0-431A7DDF195E}" type="presParOf" srcId="{77CAEE4D-90B6-4996-A533-5577D5A886CF}" destId="{688B4EA4-D014-45A0-BA69-D5D7E3EDD938}" srcOrd="0" destOrd="0" presId="urn:microsoft.com/office/officeart/2005/8/layout/list1"/>
    <dgm:cxn modelId="{AEE35144-A0B9-488E-AD8C-6E7EBED034EA}" type="presParOf" srcId="{77CAEE4D-90B6-4996-A533-5577D5A886CF}" destId="{F4230935-0F72-49AF-B0B4-B0F42BA98217}" srcOrd="1" destOrd="0" presId="urn:microsoft.com/office/officeart/2005/8/layout/list1"/>
    <dgm:cxn modelId="{66D58FA0-A583-4133-BE63-F6B94BBEAA9B}" type="presParOf" srcId="{549ABD99-5E68-43EF-85E3-9C0B7FC2E262}" destId="{84182296-B072-49D1-B565-EEFFF6BFD28E}" srcOrd="25" destOrd="0" presId="urn:microsoft.com/office/officeart/2005/8/layout/list1"/>
    <dgm:cxn modelId="{B575A355-9CB3-4F92-BB41-01C25842F04C}" type="presParOf" srcId="{549ABD99-5E68-43EF-85E3-9C0B7FC2E262}" destId="{444DB6D5-13F6-47CE-90E7-54119C447373}" srcOrd="26" destOrd="0" presId="urn:microsoft.com/office/officeart/2005/8/layout/list1"/>
    <dgm:cxn modelId="{4181313F-E8FE-40F6-8FC6-E7B5C9BEB32C}" type="presParOf" srcId="{549ABD99-5E68-43EF-85E3-9C0B7FC2E262}" destId="{A81DD77F-D2CB-45E4-B5EB-51739328A4F9}" srcOrd="27" destOrd="0" presId="urn:microsoft.com/office/officeart/2005/8/layout/list1"/>
    <dgm:cxn modelId="{333462F6-7C70-4D2F-83F2-4DC482C3A6D2}" type="presParOf" srcId="{549ABD99-5E68-43EF-85E3-9C0B7FC2E262}" destId="{C5CACDE3-4E7E-42A6-AE75-7305F18A8A4E}" srcOrd="28" destOrd="0" presId="urn:microsoft.com/office/officeart/2005/8/layout/list1"/>
    <dgm:cxn modelId="{5618D897-DE47-44AB-8273-0CB0EB9B1271}" type="presParOf" srcId="{C5CACDE3-4E7E-42A6-AE75-7305F18A8A4E}" destId="{3F285452-B883-4FE1-A988-1B377C208433}" srcOrd="0" destOrd="0" presId="urn:microsoft.com/office/officeart/2005/8/layout/list1"/>
    <dgm:cxn modelId="{48D21C91-802E-4603-BA57-7CCE5827E1BE}" type="presParOf" srcId="{C5CACDE3-4E7E-42A6-AE75-7305F18A8A4E}" destId="{ABB052DC-33B2-4599-895A-D222CAEF417C}" srcOrd="1" destOrd="0" presId="urn:microsoft.com/office/officeart/2005/8/layout/list1"/>
    <dgm:cxn modelId="{0A3B1190-D922-41CB-8151-8B9535B28FDB}" type="presParOf" srcId="{549ABD99-5E68-43EF-85E3-9C0B7FC2E262}" destId="{D7E271C8-F1BD-4752-BD14-179E8CB99571}" srcOrd="29" destOrd="0" presId="urn:microsoft.com/office/officeart/2005/8/layout/list1"/>
    <dgm:cxn modelId="{430359CD-6B2D-4C4E-8F6D-0CF664D6C164}" type="presParOf" srcId="{549ABD99-5E68-43EF-85E3-9C0B7FC2E262}" destId="{813B737A-2F7A-4322-950D-0E9EDFF2AD8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13433-1C5E-4F32-8068-6690BFB0A36E}">
      <dsp:nvSpPr>
        <dsp:cNvPr id="0" name=""/>
        <dsp:cNvSpPr/>
      </dsp:nvSpPr>
      <dsp:spPr>
        <a:xfrm>
          <a:off x="0" y="380804"/>
          <a:ext cx="106870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0F443-CA6A-448E-B723-846C9761B3E1}">
      <dsp:nvSpPr>
        <dsp:cNvPr id="0" name=""/>
        <dsp:cNvSpPr/>
      </dsp:nvSpPr>
      <dsp:spPr>
        <a:xfrm>
          <a:off x="534352" y="174164"/>
          <a:ext cx="74809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Занятия на свежем воздухе</a:t>
          </a:r>
        </a:p>
      </dsp:txBody>
      <dsp:txXfrm>
        <a:off x="554527" y="194339"/>
        <a:ext cx="7440587" cy="372930"/>
      </dsp:txXfrm>
    </dsp:sp>
    <dsp:sp modelId="{4403F068-7D20-4ADB-8D7F-98369BAF470D}">
      <dsp:nvSpPr>
        <dsp:cNvPr id="0" name=""/>
        <dsp:cNvSpPr/>
      </dsp:nvSpPr>
      <dsp:spPr>
        <a:xfrm>
          <a:off x="0" y="1015844"/>
          <a:ext cx="106870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29448-4918-4A26-9A65-D624F93A1CC5}">
      <dsp:nvSpPr>
        <dsp:cNvPr id="0" name=""/>
        <dsp:cNvSpPr/>
      </dsp:nvSpPr>
      <dsp:spPr>
        <a:xfrm>
          <a:off x="534352" y="809204"/>
          <a:ext cx="74809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Обучающие семинары</a:t>
          </a:r>
        </a:p>
      </dsp:txBody>
      <dsp:txXfrm>
        <a:off x="554527" y="829379"/>
        <a:ext cx="7440587" cy="372930"/>
      </dsp:txXfrm>
    </dsp:sp>
    <dsp:sp modelId="{4DF4B71B-78B5-480D-B2C7-AE0C69417516}">
      <dsp:nvSpPr>
        <dsp:cNvPr id="0" name=""/>
        <dsp:cNvSpPr/>
      </dsp:nvSpPr>
      <dsp:spPr>
        <a:xfrm>
          <a:off x="0" y="1650884"/>
          <a:ext cx="106870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2FE34-9CAE-42AD-BFBB-DDC98F34D7A1}">
      <dsp:nvSpPr>
        <dsp:cNvPr id="0" name=""/>
        <dsp:cNvSpPr/>
      </dsp:nvSpPr>
      <dsp:spPr>
        <a:xfrm>
          <a:off x="534352" y="1444245"/>
          <a:ext cx="74809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Обеспечение оборудованием</a:t>
          </a:r>
        </a:p>
      </dsp:txBody>
      <dsp:txXfrm>
        <a:off x="554527" y="1464420"/>
        <a:ext cx="7440587" cy="372930"/>
      </dsp:txXfrm>
    </dsp:sp>
    <dsp:sp modelId="{C8270D91-92BA-456A-AAAE-493C4C3C130D}">
      <dsp:nvSpPr>
        <dsp:cNvPr id="0" name=""/>
        <dsp:cNvSpPr/>
      </dsp:nvSpPr>
      <dsp:spPr>
        <a:xfrm>
          <a:off x="0" y="2308149"/>
          <a:ext cx="106870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59C9A-4DC6-4868-A71B-ED06E4179855}">
      <dsp:nvSpPr>
        <dsp:cNvPr id="0" name=""/>
        <dsp:cNvSpPr/>
      </dsp:nvSpPr>
      <dsp:spPr>
        <a:xfrm>
          <a:off x="534352" y="2079285"/>
          <a:ext cx="74809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Занятия 2 раза в месяц</a:t>
          </a:r>
          <a:endParaRPr lang="ru-RU" sz="18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527" y="2099460"/>
        <a:ext cx="7440587" cy="372930"/>
      </dsp:txXfrm>
    </dsp:sp>
    <dsp:sp modelId="{4B96E007-31C3-43C1-A66F-B804CFDA7C36}">
      <dsp:nvSpPr>
        <dsp:cNvPr id="0" name=""/>
        <dsp:cNvSpPr/>
      </dsp:nvSpPr>
      <dsp:spPr>
        <a:xfrm>
          <a:off x="0" y="2920965"/>
          <a:ext cx="106870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E7216-0391-4DD7-8F04-CD2CA68932A7}">
      <dsp:nvSpPr>
        <dsp:cNvPr id="0" name=""/>
        <dsp:cNvSpPr/>
      </dsp:nvSpPr>
      <dsp:spPr>
        <a:xfrm>
          <a:off x="534352" y="2714324"/>
          <a:ext cx="74809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Группы из 40 человек</a:t>
          </a:r>
          <a:endParaRPr lang="ru-RU" sz="18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527" y="2734499"/>
        <a:ext cx="7440587" cy="372930"/>
      </dsp:txXfrm>
    </dsp:sp>
    <dsp:sp modelId="{9C6AB927-B551-4952-A872-4EE4812C0631}">
      <dsp:nvSpPr>
        <dsp:cNvPr id="0" name=""/>
        <dsp:cNvSpPr/>
      </dsp:nvSpPr>
      <dsp:spPr>
        <a:xfrm>
          <a:off x="0" y="3556005"/>
          <a:ext cx="106870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AEA8C-90DF-4467-A1C8-F5C66D54FC64}">
      <dsp:nvSpPr>
        <dsp:cNvPr id="0" name=""/>
        <dsp:cNvSpPr/>
      </dsp:nvSpPr>
      <dsp:spPr>
        <a:xfrm>
          <a:off x="534352" y="3349364"/>
          <a:ext cx="74809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Меняющийся состав</a:t>
          </a:r>
          <a:endParaRPr lang="ru-RU" sz="18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527" y="3369539"/>
        <a:ext cx="7440587" cy="372930"/>
      </dsp:txXfrm>
    </dsp:sp>
    <dsp:sp modelId="{444DB6D5-13F6-47CE-90E7-54119C447373}">
      <dsp:nvSpPr>
        <dsp:cNvPr id="0" name=""/>
        <dsp:cNvSpPr/>
      </dsp:nvSpPr>
      <dsp:spPr>
        <a:xfrm>
          <a:off x="0" y="4191045"/>
          <a:ext cx="106870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30935-0F72-49AF-B0B4-B0F42BA98217}">
      <dsp:nvSpPr>
        <dsp:cNvPr id="0" name=""/>
        <dsp:cNvSpPr/>
      </dsp:nvSpPr>
      <dsp:spPr>
        <a:xfrm>
          <a:off x="534352" y="3984405"/>
          <a:ext cx="74809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Сопровождение волонтерами-медиками</a:t>
          </a:r>
          <a:endParaRPr lang="ru-RU" sz="18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527" y="4004580"/>
        <a:ext cx="7440587" cy="372930"/>
      </dsp:txXfrm>
    </dsp:sp>
    <dsp:sp modelId="{813B737A-2F7A-4322-950D-0E9EDFF2AD89}">
      <dsp:nvSpPr>
        <dsp:cNvPr id="0" name=""/>
        <dsp:cNvSpPr/>
      </dsp:nvSpPr>
      <dsp:spPr>
        <a:xfrm>
          <a:off x="0" y="4826084"/>
          <a:ext cx="106870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052DC-33B2-4599-895A-D222CAEF417C}">
      <dsp:nvSpPr>
        <dsp:cNvPr id="0" name=""/>
        <dsp:cNvSpPr/>
      </dsp:nvSpPr>
      <dsp:spPr>
        <a:xfrm>
          <a:off x="534352" y="4619445"/>
          <a:ext cx="748093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Присутствие специалиста</a:t>
          </a:r>
          <a:endParaRPr lang="ru-RU" sz="18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527" y="4639620"/>
        <a:ext cx="7440587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1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1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4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0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1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6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7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04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A28CC4B-0269-49C0-BAB0-297651B91FC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4C057FC-D7A3-4439-BD5F-974AD187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303" y="1547388"/>
            <a:ext cx="11138154" cy="115146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«НАВСТРЕЧУ МОЛОДОСТИ»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7924" y="171450"/>
            <a:ext cx="7304913" cy="1109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Ставропольский городской конкурс социально значимых инициатив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493770"/>
            <a:ext cx="5889127" cy="3697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8675" y="5354107"/>
            <a:ext cx="34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удь_здоров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5392" y="6396335"/>
            <a:ext cx="360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Ставрополь, 2023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4550" y="106344"/>
            <a:ext cx="7904987" cy="11093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43" y="1524411"/>
            <a:ext cx="3914775" cy="3914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" y="735269"/>
            <a:ext cx="3022599" cy="5377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6368" y="1518366"/>
            <a:ext cx="48291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Студентка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СтГМУ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отряда волонтеров лечебного факультета.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Организатор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многочисленных акций в работе с пожилыми людьми, различных санитарно-просветительских работ и мероприятий в лечебных и учебных организациях города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Ставрополя.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Волонтер-медик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Всероссийского фестиваля работающей молодежи «На Высоте».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Волонтер-медик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ВДЦ «Орленок».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4975" y="1015635"/>
            <a:ext cx="405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Келешян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Надежда.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7924" y="233076"/>
            <a:ext cx="7304913" cy="11093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972496"/>
            <a:ext cx="55721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Улучшить состояние здоровья жителей г. Ставрополя в возрасте от 60 лет и старше путем проведения групповых мероприятий по скандинавской ходьбе не реже, чем 2 раза в месяц.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2" r="54667" b="5160"/>
          <a:stretch/>
        </p:blipFill>
        <p:spPr>
          <a:xfrm>
            <a:off x="7906197" y="1004943"/>
            <a:ext cx="3238054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3104" y="71307"/>
            <a:ext cx="9734549" cy="110934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9819999"/>
              </p:ext>
            </p:extLst>
          </p:nvPr>
        </p:nvGraphicFramePr>
        <p:xfrm>
          <a:off x="1019172" y="1009650"/>
          <a:ext cx="10687053" cy="53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3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7924" y="233076"/>
            <a:ext cx="7304913" cy="11093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Партнеры проекта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525" y="1923843"/>
            <a:ext cx="61245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Краевой Центр Социального Обслуживания Населения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г.Ставрополя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Ставропольский Краевой Геронтологический Центр;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Ставропольский Государственный Медицинский Университет.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" y="897970"/>
            <a:ext cx="525779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3543" y="0"/>
            <a:ext cx="7304913" cy="1109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Опрос постояльцев КЦСОН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52872256"/>
              </p:ext>
            </p:extLst>
          </p:nvPr>
        </p:nvGraphicFramePr>
        <p:xfrm>
          <a:off x="246317" y="676275"/>
          <a:ext cx="4460875" cy="34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88449239"/>
              </p:ext>
            </p:extLst>
          </p:nvPr>
        </p:nvGraphicFramePr>
        <p:xfrm>
          <a:off x="5888989" y="814072"/>
          <a:ext cx="6056693" cy="364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49683618"/>
              </p:ext>
            </p:extLst>
          </p:nvPr>
        </p:nvGraphicFramePr>
        <p:xfrm>
          <a:off x="3571875" y="3786809"/>
          <a:ext cx="4697482" cy="291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4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0650" y="85725"/>
            <a:ext cx="9925050" cy="11093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Польза занятиями скандинавской ходьбой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13223" r="11089" b="1172"/>
          <a:stretch/>
        </p:blipFill>
        <p:spPr>
          <a:xfrm>
            <a:off x="2471737" y="1628775"/>
            <a:ext cx="77628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4550" y="106344"/>
            <a:ext cx="7904987" cy="11093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Дальнейшие планы развития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4" y="1771562"/>
            <a:ext cx="80295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завершении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грантового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финансирования проект планируется к масштабированию по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г.Ставрополю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путем привлечения пожилых людей после выхода на пенсию в возрасте от 60 лет и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старше. Оборудование, полученное в рамках финансирования, будет использовано ежегодно.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37945"/>
          <a:stretch/>
        </p:blipFill>
        <p:spPr>
          <a:xfrm>
            <a:off x="8743949" y="3724276"/>
            <a:ext cx="3139953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>
              <a:shade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625" y="561975"/>
            <a:ext cx="1039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3" b="9816"/>
          <a:stretch/>
        </p:blipFill>
        <p:spPr>
          <a:xfrm>
            <a:off x="2613282" y="1762304"/>
            <a:ext cx="6054467" cy="46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206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Wingdings</vt:lpstr>
      <vt:lpstr>Метрополия</vt:lpstr>
      <vt:lpstr>«НАВСТРЕЧУ МОЛОДОСТИ»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Сетрак</dc:creator>
  <cp:lastModifiedBy>Сетрак</cp:lastModifiedBy>
  <cp:revision>18</cp:revision>
  <dcterms:created xsi:type="dcterms:W3CDTF">2023-04-04T20:40:49Z</dcterms:created>
  <dcterms:modified xsi:type="dcterms:W3CDTF">2023-04-05T00:37:26Z</dcterms:modified>
</cp:coreProperties>
</file>