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handoutMasterIdLst>
    <p:handoutMasterId r:id="rId11"/>
  </p:handoutMasterIdLst>
  <p:sldIdLst>
    <p:sldId id="256" r:id="rId2"/>
    <p:sldId id="276" r:id="rId3"/>
    <p:sldId id="275" r:id="rId4"/>
    <p:sldId id="269" r:id="rId5"/>
    <p:sldId id="279" r:id="rId6"/>
    <p:sldId id="280" r:id="rId7"/>
    <p:sldId id="271" r:id="rId8"/>
    <p:sldId id="272" r:id="rId9"/>
    <p:sldId id="270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8E310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580" autoAdjust="0"/>
    <p:restoredTop sz="86410" autoAdjust="0"/>
  </p:normalViewPr>
  <p:slideViewPr>
    <p:cSldViewPr>
      <p:cViewPr varScale="1">
        <p:scale>
          <a:sx n="92" d="100"/>
          <a:sy n="92" d="100"/>
        </p:scale>
        <p:origin x="-122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-2796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4A902-AC11-48F7-843A-8EFC5F34BB69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2D7514-7C87-4B8E-9F25-F77FFF0615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19826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B4C71EC6-210F-42DE-9C53-41977AD35B3D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1" y="6467474"/>
            <a:ext cx="190849" cy="120315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632199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2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1" y="6467474"/>
            <a:ext cx="190849" cy="120315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1" y="6467474"/>
            <a:ext cx="190849" cy="120315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1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1" y="6467474"/>
            <a:ext cx="190849" cy="120315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Объект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1" y="6467474"/>
            <a:ext cx="190849" cy="120315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1" y="6467474"/>
            <a:ext cx="190849" cy="120315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hyperlink" Target="https://vk.com/photo-75161147_456240486" TargetMode="External"/><Relationship Id="rId7" Type="http://schemas.openxmlformats.org/officeDocument/2006/relationships/hyperlink" Target="https://vk.com/photo-75161147_456240507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hyperlink" Target="https://vk.com/photo-75161147_456240487" TargetMode="External"/><Relationship Id="rId10" Type="http://schemas.openxmlformats.org/officeDocument/2006/relationships/image" Target="../media/image10.jpeg"/><Relationship Id="rId4" Type="http://schemas.openxmlformats.org/officeDocument/2006/relationships/image" Target="../media/image7.jpeg"/><Relationship Id="rId9" Type="http://schemas.openxmlformats.org/officeDocument/2006/relationships/hyperlink" Target="https://vk.com/photo-75161147_456240508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hyperlink" Target="https://vk.com/photo-75161147_456243788" TargetMode="External"/><Relationship Id="rId7" Type="http://schemas.openxmlformats.org/officeDocument/2006/relationships/hyperlink" Target="https://vk.com/photo-75161147_456243800" TargetMode="External"/><Relationship Id="rId12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11" Type="http://schemas.openxmlformats.org/officeDocument/2006/relationships/hyperlink" Target="https://vk.com/photo-75161147_456243816" TargetMode="External"/><Relationship Id="rId5" Type="http://schemas.openxmlformats.org/officeDocument/2006/relationships/hyperlink" Target="https://vk.com/photo-75161147_456243796" TargetMode="External"/><Relationship Id="rId10" Type="http://schemas.openxmlformats.org/officeDocument/2006/relationships/image" Target="../media/image15.jpeg"/><Relationship Id="rId4" Type="http://schemas.openxmlformats.org/officeDocument/2006/relationships/image" Target="../media/image12.jpeg"/><Relationship Id="rId9" Type="http://schemas.openxmlformats.org/officeDocument/2006/relationships/hyperlink" Target="https://vk.com/photo-75161147_456243806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hyperlink" Target="https://vk.com/photo-75161147_456250803" TargetMode="External"/><Relationship Id="rId7" Type="http://schemas.openxmlformats.org/officeDocument/2006/relationships/hyperlink" Target="https://vk.com/photo-75161147_456250818" TargetMode="External"/><Relationship Id="rId12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11" Type="http://schemas.openxmlformats.org/officeDocument/2006/relationships/hyperlink" Target="https://vk.com/photo-75161147_456250842" TargetMode="External"/><Relationship Id="rId5" Type="http://schemas.openxmlformats.org/officeDocument/2006/relationships/hyperlink" Target="https://vk.com/photo-75161147_456250822" TargetMode="External"/><Relationship Id="rId10" Type="http://schemas.openxmlformats.org/officeDocument/2006/relationships/image" Target="../media/image21.jpeg"/><Relationship Id="rId4" Type="http://schemas.openxmlformats.org/officeDocument/2006/relationships/image" Target="../media/image18.jpeg"/><Relationship Id="rId9" Type="http://schemas.openxmlformats.org/officeDocument/2006/relationships/hyperlink" Target="https://vk.com/photo-75161147_456250841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hyperlink" Target="https://vk.com/photo241051253_456239197" TargetMode="External"/><Relationship Id="rId7" Type="http://schemas.openxmlformats.org/officeDocument/2006/relationships/hyperlink" Target="https://vk.com/photo241051253_456239195" TargetMode="External"/><Relationship Id="rId12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11" Type="http://schemas.openxmlformats.org/officeDocument/2006/relationships/hyperlink" Target="https://vk.com/photo241051253_456239198" TargetMode="External"/><Relationship Id="rId5" Type="http://schemas.openxmlformats.org/officeDocument/2006/relationships/hyperlink" Target="https://vk.com/photo241051253_456239196" TargetMode="External"/><Relationship Id="rId10" Type="http://schemas.openxmlformats.org/officeDocument/2006/relationships/image" Target="../media/image27.jpeg"/><Relationship Id="rId4" Type="http://schemas.openxmlformats.org/officeDocument/2006/relationships/image" Target="../media/image24.jpeg"/><Relationship Id="rId9" Type="http://schemas.openxmlformats.org/officeDocument/2006/relationships/hyperlink" Target="https://vk.com/photo241051253_456239199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photo-75161147_456250253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hyperlink" Target="https://vk.com/photo-75161147_456250142" TargetMode="External"/><Relationship Id="rId3" Type="http://schemas.openxmlformats.org/officeDocument/2006/relationships/hyperlink" Target="https://vk.com/photo-75161147_456250141" TargetMode="External"/><Relationship Id="rId7" Type="http://schemas.openxmlformats.org/officeDocument/2006/relationships/hyperlink" Target="https://vk.com/photo-75161147_456250167" TargetMode="External"/><Relationship Id="rId12" Type="http://schemas.openxmlformats.org/officeDocument/2006/relationships/image" Target="../media/image43.jpeg"/><Relationship Id="rId2" Type="http://schemas.openxmlformats.org/officeDocument/2006/relationships/image" Target="../media/image38.jpeg"/><Relationship Id="rId16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11" Type="http://schemas.openxmlformats.org/officeDocument/2006/relationships/hyperlink" Target="https://vk.com/photo-75161147_456250189" TargetMode="External"/><Relationship Id="rId5" Type="http://schemas.openxmlformats.org/officeDocument/2006/relationships/hyperlink" Target="https://vk.com/photo-75161147_456250164" TargetMode="External"/><Relationship Id="rId15" Type="http://schemas.openxmlformats.org/officeDocument/2006/relationships/hyperlink" Target="https://vk.com/photo-75161147_456250178" TargetMode="External"/><Relationship Id="rId10" Type="http://schemas.openxmlformats.org/officeDocument/2006/relationships/image" Target="../media/image42.jpeg"/><Relationship Id="rId4" Type="http://schemas.openxmlformats.org/officeDocument/2006/relationships/image" Target="../media/image39.jpeg"/><Relationship Id="rId9" Type="http://schemas.openxmlformats.org/officeDocument/2006/relationships/hyperlink" Target="https://vk.com/photo-75161147_456250155" TargetMode="External"/><Relationship Id="rId14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hyperlink" Target="https://vk.com/photo-75161147_456250756" TargetMode="External"/><Relationship Id="rId7" Type="http://schemas.openxmlformats.org/officeDocument/2006/relationships/hyperlink" Target="https://vk.com/photo-75161147_456250776" TargetMode="External"/><Relationship Id="rId12" Type="http://schemas.openxmlformats.org/officeDocument/2006/relationships/image" Target="../media/image5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11" Type="http://schemas.openxmlformats.org/officeDocument/2006/relationships/hyperlink" Target="https://vk.com/photo-75161147_456250762" TargetMode="External"/><Relationship Id="rId5" Type="http://schemas.openxmlformats.org/officeDocument/2006/relationships/hyperlink" Target="https://vk.com/photo-75161147_456250757" TargetMode="External"/><Relationship Id="rId10" Type="http://schemas.openxmlformats.org/officeDocument/2006/relationships/image" Target="../media/image50.jpeg"/><Relationship Id="rId4" Type="http://schemas.openxmlformats.org/officeDocument/2006/relationships/image" Target="../media/image47.jpeg"/><Relationship Id="rId9" Type="http://schemas.openxmlformats.org/officeDocument/2006/relationships/hyperlink" Target="https://vk.com/photo-75161147_456250758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06" t="21066" r="-2006" b="11091"/>
          <a:stretch/>
        </p:blipFill>
        <p:spPr bwMode="auto">
          <a:xfrm>
            <a:off x="-28994" y="0"/>
            <a:ext cx="9425529" cy="698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78783" y="332657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15999" lvl="0" indent="-215999" algn="ct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600" b="1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ВОЛОНТЕРСКИЙ ОТРЯД «ПУЛЬС»  </a:t>
            </a:r>
          </a:p>
          <a:p>
            <a:pPr marL="215999" lvl="0" indent="-215999" algn="ct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600" b="1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2016-2022г.г</a:t>
            </a:r>
            <a:r>
              <a:rPr lang="ru-RU" sz="3600" b="1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3000"/>
                    </a14:imgEffect>
                    <a14:imgEffect>
                      <a14:brightnessContrast bright="-7000" contrast="32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068422"/>
            <a:ext cx="3294844" cy="4656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harpenSoften amount="8000"/>
                    </a14:imgEffect>
                    <a14:imgEffect>
                      <a14:saturation sat="160000"/>
                    </a14:imgEffect>
                    <a14:imgEffect>
                      <a14:brightnessContrast contrast="6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40" y="2996953"/>
            <a:ext cx="4478296" cy="34176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 descr="C:\Users\1253132\Desktop\Логотипы\Пульс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0034" y="428604"/>
            <a:ext cx="2214578" cy="22145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0598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0" name="Picture 12" descr="https://www.culture.ru/storage/images/151dd9a6bb12602e90dfb8a1009da6db/856a66c0408f8a9c46eab9420109a088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403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sun9-33.userapi.com/c637525/v637525193/4040e/fmn166NhAas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" y="329660"/>
            <a:ext cx="4702336" cy="31336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un9-8.userapi.com/c637525/v637525193/40418/gfvy5DD-FsA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960" y="260649"/>
            <a:ext cx="3030541" cy="20195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sun9-24.userapi.com/c637525/v637525193/404e0/Me--KTYGx48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544926"/>
            <a:ext cx="2664296" cy="17755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s://sun9-68.userapi.com/c637525/v637525193/404ea/fg0pb1IlIs8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608" y="2636912"/>
            <a:ext cx="4724357" cy="31483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21459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6" name="Picture 12" descr="https://kudago.com/media/images/event/12/0f/120f53e3b8dc86d82114cbd815300cb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5" y="-46582"/>
            <a:ext cx="9205664" cy="69045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>
                <a:solidFill>
                  <a:srgbClr val="222222"/>
                </a:solidFill>
                <a:latin typeface="-apple-system"/>
              </a:rPr>
              <a:t>Квест</a:t>
            </a:r>
            <a:r>
              <a:rPr lang="ru-RU" dirty="0">
                <a:solidFill>
                  <a:srgbClr val="222222"/>
                </a:solidFill>
                <a:latin typeface="-apple-system"/>
              </a:rPr>
              <a:t> "</a:t>
            </a:r>
            <a:r>
              <a:rPr lang="ru-RU" dirty="0" smtClean="0">
                <a:solidFill>
                  <a:srgbClr val="222222"/>
                </a:solidFill>
                <a:latin typeface="-apple-system"/>
              </a:rPr>
              <a:t>Снятие </a:t>
            </a:r>
            <a:r>
              <a:rPr lang="ru-RU" dirty="0">
                <a:solidFill>
                  <a:srgbClr val="222222"/>
                </a:solidFill>
                <a:latin typeface="-apple-system"/>
              </a:rPr>
              <a:t>блокады Ленинграда"</a:t>
            </a:r>
            <a:endParaRPr lang="ru-RU" dirty="0"/>
          </a:p>
        </p:txBody>
      </p:sp>
      <p:pic>
        <p:nvPicPr>
          <p:cNvPr id="6146" name="Picture 2" descr="https://sun9-72.userapi.com/c841434/v841434827/5d78f/mibNHodovi4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5" y="1340769"/>
            <a:ext cx="3203476" cy="21348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un9-69.userapi.com/c841434/v841434827/5d7df/zun8ZoiEibY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4" y="4806546"/>
            <a:ext cx="2917464" cy="19442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sun9-38.userapi.com/c841434/v841434827/5d807/pPXlq7WsdOM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446" y="1206092"/>
            <a:ext cx="2485247" cy="16561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sun9-57.userapi.com/c841434/v841434827/5d843/DVXQlE6EG6Q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371" y="4806547"/>
            <a:ext cx="2806211" cy="18700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sun9-21.userapi.com/c841434/v841434827/5d8a7/cPYWMxmW9Fk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708920"/>
            <a:ext cx="3672408" cy="24473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83079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" y="4232"/>
            <a:ext cx="9138015" cy="685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https://sun9-7.userapi.com/c857436/v857436207/10fd7/HSJjeLYHax4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012" y="2381716"/>
            <a:ext cx="5425423" cy="36155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1"/>
            <a:ext cx="8229600" cy="1431032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</a:t>
            </a:r>
            <a:r>
              <a:rPr lang="ru-RU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Невьянским государственным историко-архитектурным музеем</a:t>
            </a:r>
            <a:endParaRPr lang="ru-RU" sz="3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sun9-44.userapi.com/c857436/v857436207/11095/e_dHtyvS3R8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71" y="1268762"/>
            <a:ext cx="1872208" cy="12476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69.userapi.com/c857436/v857436207/1106d/v9iQ650sRDE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17" y="2780928"/>
            <a:ext cx="1872208" cy="19442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4.userapi.com/c857436/v857436207/1115c/65H_TARSZYg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268762"/>
            <a:ext cx="1725251" cy="20888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39.userapi.com/c857436/v857436207/11166/IdK4j0XMsyg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85" y="5013177"/>
            <a:ext cx="1864401" cy="11856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2810794" y="1697887"/>
            <a:ext cx="3528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66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«</a:t>
            </a:r>
            <a:r>
              <a:rPr lang="ru-RU" sz="2800" dirty="0" err="1" smtClean="0">
                <a:solidFill>
                  <a:srgbClr val="FF0066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МастерГрад</a:t>
            </a:r>
            <a:r>
              <a:rPr lang="ru-RU" sz="2800" dirty="0" smtClean="0">
                <a:solidFill>
                  <a:srgbClr val="FF0066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»</a:t>
            </a:r>
            <a:endParaRPr lang="ru-RU" sz="2800" dirty="0">
              <a:solidFill>
                <a:srgbClr val="FF0066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5494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8" y="0"/>
            <a:ext cx="9328986" cy="688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914400"/>
          </a:xfrm>
        </p:spPr>
        <p:txBody>
          <a:bodyPr/>
          <a:lstStyle/>
          <a:p>
            <a:pPr algn="ctr"/>
            <a:r>
              <a:rPr lang="ru-RU" dirty="0" smtClean="0"/>
              <a:t>Ночь музеев</a:t>
            </a:r>
            <a:endParaRPr lang="ru-RU" dirty="0"/>
          </a:p>
        </p:txBody>
      </p:sp>
      <p:pic>
        <p:nvPicPr>
          <p:cNvPr id="3074" name="Picture 2" descr="https://sun9-39.userapi.com/c841534/v841534788/338ef/P7RvRewVq1g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56" y="1162025"/>
            <a:ext cx="3813248" cy="25413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2.userapi.com/c841534/v841534788/338e5/8dIPhwCBMBg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146" y="3767690"/>
            <a:ext cx="3457509" cy="23042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un9-63.userapi.com/c841534/v841534788/338db/SxZACucpMHw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369" y="4437112"/>
            <a:ext cx="3409743" cy="22724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un9-28.userapi.com/c841534/v841534788/3390b/Nv3hy4UfoqA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744" y="1183195"/>
            <a:ext cx="3741453" cy="24934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sun9-30.userapi.com/c841534/v841534788/33901/DJQ8zCIF2dg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5" y="3744632"/>
            <a:ext cx="2285180" cy="30469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52713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День чествования Невьянской наклонной башни Демидовых</a:t>
            </a:r>
            <a:endParaRPr lang="ru-RU" dirty="0"/>
          </a:p>
        </p:txBody>
      </p:sp>
      <p:pic>
        <p:nvPicPr>
          <p:cNvPr id="6146" name="Picture 2" descr="C:\Users\юзер\Desktop\мп\Школа волонтера\В.Пышма 5.03.2017\День башни 5.08.2017\DSC_07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411" y="2080100"/>
            <a:ext cx="5175929" cy="34506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юзер\Desktop\мп\Школа волонтера\В.Пышма 5.03.2017\День башни 5.08.2017\DSC_07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238" y="717012"/>
            <a:ext cx="2768762" cy="18458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юзер\Desktop\мп\Школа волонтера\В.Пышма 5.03.2017\День башни 5.08.2017\DSC_08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03" y="4695562"/>
            <a:ext cx="3059832" cy="20398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юзер\Desktop\мп\Школа волонтера\В.Пышма 5.03.2017\День башни 5.08.2017\DSC_08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238" y="5067182"/>
            <a:ext cx="2538282" cy="16921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юзер\Desktop\мп\Школа волонтера\В.Пышма 5.03.2017\День башни 5.08.2017\DSC_08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03" y="980728"/>
            <a:ext cx="2736304" cy="18242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69676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aratov.gov.ru/upload/iblock/eb9/75ba8b6d_f20c_4a28_b16b_13d493a116f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3635"/>
            <a:ext cx="9488847" cy="71130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sun9-65.userapi.com/c855636/v855636027/42642/G5Syclh6Wyw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189" y="1189673"/>
            <a:ext cx="2664296" cy="25329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Информирование жителей НГО </a:t>
            </a:r>
            <a:br>
              <a:rPr lang="ru-RU" dirty="0" smtClean="0"/>
            </a:br>
            <a:r>
              <a:rPr lang="ru-RU" dirty="0" smtClean="0"/>
              <a:t>о переходе на цифровое вещание.</a:t>
            </a:r>
            <a:endParaRPr lang="ru-RU" dirty="0"/>
          </a:p>
        </p:txBody>
      </p:sp>
      <p:pic>
        <p:nvPicPr>
          <p:cNvPr id="1026" name="Picture 2" descr="C:\Users\юзер\Desktop\мп\Планы\Планы на 2018г\План декабрь 2018г\цифровое телевидение\10000001\DSC_00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510" y="4407839"/>
            <a:ext cx="3545511" cy="23658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юзер\Desktop\мп\Планы\Планы на 2018г\План декабрь 2018г\цифровое телевидение\10000001\DSC_00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293" y="991196"/>
            <a:ext cx="3141947" cy="20965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8952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7" name="Picture 21" descr="https://avatars.mds.yandex.net/get-pdb/1822843/42a873a2-d964-41e1-a0b4-46b7a5942183/s1200?webp=fal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549" y="0"/>
            <a:ext cx="9890604" cy="74179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https://sun9-10.userapi.com/c851528/v851528212/11768b/fjqtB-jGB7s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223" y="1245901"/>
            <a:ext cx="2067380" cy="31010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023" y="188640"/>
            <a:ext cx="8229600" cy="769230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Победный май</a:t>
            </a:r>
          </a:p>
        </p:txBody>
      </p:sp>
      <p:pic>
        <p:nvPicPr>
          <p:cNvPr id="4101" name="Picture 5" descr="https://sun9-9.userapi.com/c851528/v851528212/117771/VPxMeTGJDqU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942" y="1301281"/>
            <a:ext cx="3882231" cy="25871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https://sun9-70.userapi.com/c851528/v851528212/11778f/yWcGTK4hAdI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59" y="4723715"/>
            <a:ext cx="2736304" cy="18961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 descr="https://sun9-8.userapi.com/c851528/v851528212/117717/_2mKq9fE3M4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172" y="4349597"/>
            <a:ext cx="2100403" cy="20271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 descr="https://sun9-40.userapi.com/c851528/v851528212/11786b/bZLP66CCURA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4" y="1264783"/>
            <a:ext cx="2727763" cy="19200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https://sun9-17.userapi.com/c851528/v851528212/117695/dVQkcMSv6MA.jpg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3" y="2977244"/>
            <a:ext cx="2734607" cy="18223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3" name="Picture 17" descr="https://sun9-27.userapi.com/c851528/v851528212/1177fd/lSRB4AU8t0A.jpg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630" y="3888424"/>
            <a:ext cx="3941689" cy="27314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0433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39" y="18458"/>
            <a:ext cx="9155039" cy="6839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1680" y="116632"/>
            <a:ext cx="8229600" cy="78752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Помощь в проведении Дня молодежи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050" name="Picture 2" descr="https://sun9-8.userapi.com/c855232/v855232372/7cf38/xAbFkUloWbw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81" y="1472601"/>
            <a:ext cx="3201164" cy="21332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45.userapi.com/c855232/v855232372/7cf42/ComuHxDqy7E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" y="4727889"/>
            <a:ext cx="2994783" cy="19957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un9-8.userapi.com/c855232/v855232372/7d000/PSiYO7ngaTQ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757" y="1472601"/>
            <a:ext cx="3476017" cy="23164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sun9-69.userapi.com/c855232/v855232372/7cf4c/EJ14xiIjgCU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213" y="4747879"/>
            <a:ext cx="2964787" cy="19757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43.userapi.com/c855232/v855232372/7cf74/JOBGvD8Xq7k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5" y="3348266"/>
            <a:ext cx="3452431" cy="27592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0148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740</TotalTime>
  <Words>40</Words>
  <Application>Microsoft Office PowerPoint</Application>
  <PresentationFormat>Экран (4:3)</PresentationFormat>
  <Paragraphs>10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Начальная</vt:lpstr>
      <vt:lpstr>Слайд 1</vt:lpstr>
      <vt:lpstr>Слайд 2</vt:lpstr>
      <vt:lpstr>Квест "Снятие блокады Ленинграда"</vt:lpstr>
      <vt:lpstr>Сотрудничество с Невьянским государственным историко-архитектурным музеем</vt:lpstr>
      <vt:lpstr>Ночь музеев</vt:lpstr>
      <vt:lpstr>День чествования Невьянской наклонной башни Демидовых</vt:lpstr>
      <vt:lpstr>Информирование жителей НГО  о переходе на цифровое вещание.</vt:lpstr>
      <vt:lpstr>Победный май</vt:lpstr>
      <vt:lpstr>Помощь в проведении Дня молодежи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юзер</dc:creator>
  <cp:lastModifiedBy>Windows User</cp:lastModifiedBy>
  <cp:revision>73</cp:revision>
  <dcterms:created xsi:type="dcterms:W3CDTF">2019-09-20T08:28:21Z</dcterms:created>
  <dcterms:modified xsi:type="dcterms:W3CDTF">2022-12-15T10:54:20Z</dcterms:modified>
</cp:coreProperties>
</file>