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97" r:id="rId3"/>
    <p:sldId id="272" r:id="rId4"/>
    <p:sldId id="273" r:id="rId5"/>
    <p:sldId id="276" r:id="rId6"/>
    <p:sldId id="278" r:id="rId7"/>
    <p:sldId id="283" r:id="rId8"/>
    <p:sldId id="284" r:id="rId9"/>
    <p:sldId id="287" r:id="rId10"/>
    <p:sldId id="288" r:id="rId11"/>
    <p:sldId id="289" r:id="rId12"/>
    <p:sldId id="29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8D20E-A7D2-4015-B6C5-599846C5E5FB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0C77B-C9C1-4515-B3DC-64B68F58F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34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0C77B-C9C1-4515-B3DC-64B68F58F62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42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6AAB-7D54-48EF-B2B6-088EEB9BD2EF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73E3-1294-4A3A-80F3-4F9400457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4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6AAB-7D54-48EF-B2B6-088EEB9BD2EF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73E3-1294-4A3A-80F3-4F9400457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24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6AAB-7D54-48EF-B2B6-088EEB9BD2EF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73E3-1294-4A3A-80F3-4F9400457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74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6AAB-7D54-48EF-B2B6-088EEB9BD2EF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73E3-1294-4A3A-80F3-4F9400457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45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6AAB-7D54-48EF-B2B6-088EEB9BD2EF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73E3-1294-4A3A-80F3-4F9400457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34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6AAB-7D54-48EF-B2B6-088EEB9BD2EF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73E3-1294-4A3A-80F3-4F9400457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70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6AAB-7D54-48EF-B2B6-088EEB9BD2EF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73E3-1294-4A3A-80F3-4F9400457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41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6AAB-7D54-48EF-B2B6-088EEB9BD2EF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73E3-1294-4A3A-80F3-4F9400457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31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6AAB-7D54-48EF-B2B6-088EEB9BD2EF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73E3-1294-4A3A-80F3-4F9400457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26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6AAB-7D54-48EF-B2B6-088EEB9BD2EF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73E3-1294-4A3A-80F3-4F9400457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05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6AAB-7D54-48EF-B2B6-088EEB9BD2EF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73E3-1294-4A3A-80F3-4F9400457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18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B6AAB-7D54-48EF-B2B6-088EEB9BD2EF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A73E3-1294-4A3A-80F3-4F9400457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83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4653136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Проект волонтеров Союза «Связные памяти» </a:t>
            </a:r>
            <a:br>
              <a:rPr lang="ru-RU" sz="3600" dirty="0"/>
            </a:br>
            <a:r>
              <a:rPr lang="ru-RU" sz="3600" dirty="0"/>
              <a:t>и ДОО «ТИН+»</a:t>
            </a:r>
            <a:br>
              <a:rPr lang="ru-RU" sz="3600" dirty="0"/>
            </a:br>
            <a:r>
              <a:rPr lang="ru-RU" sz="3600" dirty="0"/>
              <a:t>«Школьники рассказывают о блокаде» </a:t>
            </a:r>
            <a:br>
              <a:rPr lang="ru-RU" sz="3600" dirty="0"/>
            </a:br>
            <a:br>
              <a:rPr lang="ru-RU" sz="3600" dirty="0"/>
            </a:br>
            <a:r>
              <a:rPr lang="ru-RU" sz="3600" b="1" dirty="0"/>
              <a:t>Аудио экскурсии по объектам блокады на Невском проспекте</a:t>
            </a:r>
            <a:br>
              <a:rPr lang="ru-RU" sz="3600" b="1" dirty="0"/>
            </a:br>
            <a:r>
              <a:rPr lang="ru-RU" sz="3600" b="1" dirty="0"/>
              <a:t>в честь 80-летия прорыва блокады</a:t>
            </a:r>
            <a:br>
              <a:rPr lang="ru-RU" sz="3600" dirty="0"/>
            </a:br>
            <a:br>
              <a:rPr lang="ru-RU" sz="3600" dirty="0"/>
            </a:br>
            <a:r>
              <a:rPr lang="ru-RU" sz="3600" dirty="0"/>
              <a:t>18 января 2023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6605"/>
            <a:ext cx="1748880" cy="180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27F247-CAEC-9DFC-5951-15CAE836F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0648"/>
            <a:ext cx="1735279" cy="17368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5035CB-BDBA-27AC-C52C-A32D43C56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60" y="0"/>
            <a:ext cx="2204864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22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Админ\Desktop\18.01.22 малая садовая\6г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424936" cy="571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083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Админ\Desktop\18.01.22 малая садовая\5в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513920"/>
            <a:ext cx="8199542" cy="461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484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Символ блокады- надпись </a:t>
            </a:r>
            <a:br>
              <a:rPr lang="ru-RU" dirty="0"/>
            </a:br>
            <a:r>
              <a:rPr lang="ru-RU" dirty="0"/>
              <a:t>из блокадного времени</a:t>
            </a: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06444"/>
            <a:ext cx="4211241" cy="491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C5628B-C1F8-F323-A1F3-BE69B4BF7DCB}"/>
              </a:ext>
            </a:extLst>
          </p:cNvPr>
          <p:cNvSpPr txBox="1"/>
          <p:nvPr/>
        </p:nvSpPr>
        <p:spPr>
          <a:xfrm>
            <a:off x="755576" y="2144845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Невский, д.14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087D81E-5EA8-60C9-F20E-A1F27ECDD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7" y="3284984"/>
            <a:ext cx="4716016" cy="343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870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Следы блокады на Невском проспекте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E6434D16-494E-BB3C-9137-85C04DBA5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 r="-116"/>
          <a:stretch/>
        </p:blipFill>
        <p:spPr>
          <a:xfrm>
            <a:off x="426368" y="1340768"/>
            <a:ext cx="8291263" cy="5381402"/>
          </a:xfrm>
        </p:spPr>
      </p:pic>
    </p:spTree>
    <p:extLst>
      <p:ext uri="{BB962C8B-B14F-4D97-AF65-F5344CB8AC3E}">
        <p14:creationId xmlns:p14="http://schemas.microsoft.com/office/powerpoint/2010/main" val="2444608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AB7847B-4085-5445-0511-98379BFE9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0608"/>
            <a:ext cx="8939336" cy="11430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Невский пр., 54</a:t>
            </a:r>
            <a:r>
              <a:rPr lang="en-US" sz="3600" dirty="0"/>
              <a:t>/</a:t>
            </a:r>
            <a:r>
              <a:rPr lang="ru-RU" sz="3600" dirty="0"/>
              <a:t>3   </a:t>
            </a:r>
            <a:br>
              <a:rPr lang="ru-RU" sz="3600" dirty="0"/>
            </a:br>
            <a:r>
              <a:rPr lang="ru-RU" sz="3600" dirty="0"/>
              <a:t> Репродуктор возвращает нас в блокадные дни</a:t>
            </a:r>
            <a:br>
              <a:rPr lang="ru-RU" sz="4400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42AB6C-C6EC-1776-4615-886FC22CE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дмин\Desktop\18.01.22 малая садовая\1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27" y="982861"/>
            <a:ext cx="8678995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B474127-6449-D035-532C-8B0E722035F3}"/>
              </a:ext>
            </a:extLst>
          </p:cNvPr>
          <p:cNvSpPr txBox="1">
            <a:spLocks/>
          </p:cNvSpPr>
          <p:nvPr/>
        </p:nvSpPr>
        <p:spPr>
          <a:xfrm>
            <a:off x="0" y="5844135"/>
            <a:ext cx="903649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15578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63077"/>
            <a:ext cx="8229600" cy="576064"/>
          </a:xfrm>
        </p:spPr>
        <p:txBody>
          <a:bodyPr>
            <a:noAutofit/>
          </a:bodyPr>
          <a:lstStyle/>
          <a:p>
            <a:r>
              <a:rPr lang="ru-RU" sz="3200" dirty="0"/>
              <a:t>Памятный знак установлен на Невском проспекте, 54</a:t>
            </a:r>
            <a:r>
              <a:rPr lang="en-US" sz="3200" dirty="0"/>
              <a:t>/</a:t>
            </a:r>
            <a:r>
              <a:rPr lang="ru-RU" sz="3200" dirty="0"/>
              <a:t>3 8 мая 2002 года</a:t>
            </a: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Админ\Desktop\18.01.22 малая садовая\1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6" r="2204"/>
          <a:stretch/>
        </p:blipFill>
        <p:spPr bwMode="auto">
          <a:xfrm>
            <a:off x="5440667" y="1203914"/>
            <a:ext cx="367240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дмин\Desktop\18.01.22 малая садовая\1.jpg">
            <a:extLst>
              <a:ext uri="{FF2B5EF4-FFF2-40B4-BE49-F238E27FC236}">
                <a16:creationId xmlns:a16="http://schemas.microsoft.com/office/drawing/2014/main" id="{FFF017F2-60C5-C173-CD9A-41A588D7FD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9" t="3772" r="13337"/>
          <a:stretch/>
        </p:blipFill>
        <p:spPr bwMode="auto">
          <a:xfrm>
            <a:off x="197260" y="1203914"/>
            <a:ext cx="5112568" cy="39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дмин\Desktop\18.01.22 малая садовая\1в.jpg">
            <a:extLst>
              <a:ext uri="{FF2B5EF4-FFF2-40B4-BE49-F238E27FC236}">
                <a16:creationId xmlns:a16="http://schemas.microsoft.com/office/drawing/2014/main" id="{CE5B4104-9891-6E76-984F-BC658F60D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5" t="23219" r="21390" b="8875"/>
          <a:stretch/>
        </p:blipFill>
        <p:spPr bwMode="auto">
          <a:xfrm>
            <a:off x="5148064" y="4270458"/>
            <a:ext cx="3873625" cy="249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3F86B9-51C7-DA52-9475-5499515063BE}"/>
              </a:ext>
            </a:extLst>
          </p:cNvPr>
          <p:cNvSpPr txBox="1"/>
          <p:nvPr/>
        </p:nvSpPr>
        <p:spPr>
          <a:xfrm>
            <a:off x="1179507" y="4464558"/>
            <a:ext cx="412999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Эта знаменитая фотография помещена на памятный знак</a:t>
            </a:r>
          </a:p>
          <a:p>
            <a:endParaRPr lang="ru-RU" sz="1400" b="0" i="1" dirty="0">
              <a:solidFill>
                <a:srgbClr val="202122"/>
              </a:solidFill>
              <a:effectLst/>
            </a:endParaRPr>
          </a:p>
          <a:p>
            <a:r>
              <a:rPr lang="ru-RU" b="0" i="1" dirty="0">
                <a:solidFill>
                  <a:srgbClr val="202122"/>
                </a:solidFill>
                <a:effectLst/>
              </a:rPr>
              <a:t>На знаке написано</a:t>
            </a:r>
            <a:r>
              <a:rPr lang="ru-RU" sz="1400" b="0" i="1" dirty="0">
                <a:solidFill>
                  <a:srgbClr val="202122"/>
                </a:solidFill>
                <a:effectLst/>
              </a:rPr>
              <a:t>:</a:t>
            </a:r>
          </a:p>
          <a:p>
            <a:r>
              <a:rPr lang="ru-RU" sz="1400" b="0" i="1" dirty="0">
                <a:solidFill>
                  <a:srgbClr val="202122"/>
                </a:solidFill>
                <a:effectLst/>
              </a:rPr>
              <a:t>Здесь, у репродукторов, в дни героической обороны Ленинграда 1941—1944 годов</a:t>
            </a:r>
            <a:br>
              <a:rPr lang="ru-RU" sz="1400" dirty="0"/>
            </a:br>
            <a:r>
              <a:rPr lang="ru-RU" sz="1400" b="0" i="1" dirty="0">
                <a:solidFill>
                  <a:srgbClr val="202122"/>
                </a:solidFill>
                <a:effectLst/>
              </a:rPr>
              <a:t>жители блокадного города слушали сообщения о событиях на фронте</a:t>
            </a:r>
            <a:endParaRPr lang="ru-RU" sz="1400" dirty="0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22E56B69-0F2B-BF90-880B-BD3C96E3315D}"/>
              </a:ext>
            </a:extLst>
          </p:cNvPr>
          <p:cNvCxnSpPr/>
          <p:nvPr/>
        </p:nvCxnSpPr>
        <p:spPr>
          <a:xfrm flipV="1">
            <a:off x="6876256" y="2636912"/>
            <a:ext cx="0" cy="186877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020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Кошки в блокадном городе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8312" y="1269006"/>
            <a:ext cx="4066680" cy="5798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/>
              <a:t>Малая Садовая улица</a:t>
            </a:r>
          </a:p>
          <a:p>
            <a:pPr marL="0" indent="0" algn="ctr">
              <a:buNone/>
            </a:pPr>
            <a:r>
              <a:rPr lang="ru-RU" dirty="0"/>
              <a:t>Кошка Василиса </a:t>
            </a:r>
          </a:p>
          <a:p>
            <a:pPr marL="0" indent="0" algn="ctr">
              <a:buNone/>
            </a:pPr>
            <a:r>
              <a:rPr lang="ru-RU" dirty="0"/>
              <a:t>и Кот Елисей.</a:t>
            </a:r>
          </a:p>
        </p:txBody>
      </p:sp>
      <p:pic>
        <p:nvPicPr>
          <p:cNvPr id="16386" name="Picture 2" descr="C:\Users\Админ\Desktop\18.01.22 малая садовая\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9"/>
          <a:stretch/>
        </p:blipFill>
        <p:spPr bwMode="auto">
          <a:xfrm>
            <a:off x="2483768" y="1259632"/>
            <a:ext cx="2242592" cy="302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дмин\Desktop\18.01.22 малая садовая\2.jpg">
            <a:extLst>
              <a:ext uri="{FF2B5EF4-FFF2-40B4-BE49-F238E27FC236}">
                <a16:creationId xmlns:a16="http://schemas.microsoft.com/office/drawing/2014/main" id="{AC1A3C80-5674-0172-0E4F-FA29490BD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49"/>
          <a:stretch/>
        </p:blipFill>
        <p:spPr bwMode="auto">
          <a:xfrm>
            <a:off x="169168" y="1259632"/>
            <a:ext cx="2242592" cy="302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7449E36-1CF5-9EDB-E176-9E52A621A118}"/>
              </a:ext>
            </a:extLst>
          </p:cNvPr>
          <p:cNvSpPr txBox="1">
            <a:spLocks/>
          </p:cNvSpPr>
          <p:nvPr/>
        </p:nvSpPr>
        <p:spPr>
          <a:xfrm>
            <a:off x="291726" y="4733538"/>
            <a:ext cx="4356992" cy="1729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На ул. Композиторов, д. 4</a:t>
            </a:r>
          </a:p>
          <a:p>
            <a:r>
              <a:rPr lang="ru-RU" sz="2800" dirty="0"/>
              <a:t>Установлен памятник </a:t>
            </a:r>
          </a:p>
          <a:p>
            <a:r>
              <a:rPr lang="ru-RU" sz="2800" dirty="0"/>
              <a:t>«В память о кошках блокадного города»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4747A73-A156-FE0A-7FF2-FDB4E9098A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9" r="12772"/>
          <a:stretch/>
        </p:blipFill>
        <p:spPr>
          <a:xfrm>
            <a:off x="4792734" y="2996959"/>
            <a:ext cx="4182098" cy="3759046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782B6283-6755-11D6-516C-1DC3AEF38E08}"/>
              </a:ext>
            </a:extLst>
          </p:cNvPr>
          <p:cNvCxnSpPr>
            <a:cxnSpLocks/>
          </p:cNvCxnSpPr>
          <p:nvPr/>
        </p:nvCxnSpPr>
        <p:spPr>
          <a:xfrm>
            <a:off x="3779912" y="6463198"/>
            <a:ext cx="36004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402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дмин\Desktop\18.01.22 малая садовая\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5"/>
          <a:stretch/>
        </p:blipFill>
        <p:spPr bwMode="auto">
          <a:xfrm>
            <a:off x="179512" y="718131"/>
            <a:ext cx="5472608" cy="391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/>
              <a:t>ДОМ РАДИО. Ул. Итальянская, д.27</a:t>
            </a:r>
          </a:p>
        </p:txBody>
      </p:sp>
      <p:pic>
        <p:nvPicPr>
          <p:cNvPr id="3" name="Picture 2" descr="C:\Users\Админ\Desktop\18.01.22 малая садовая\3а.jpg">
            <a:extLst>
              <a:ext uri="{FF2B5EF4-FFF2-40B4-BE49-F238E27FC236}">
                <a16:creationId xmlns:a16="http://schemas.microsoft.com/office/drawing/2014/main" id="{AD9455C8-8F1A-6352-1CBE-62AFAE6676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6" r="17471"/>
          <a:stretch/>
        </p:blipFill>
        <p:spPr bwMode="auto">
          <a:xfrm>
            <a:off x="5850511" y="718130"/>
            <a:ext cx="3113977" cy="602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дмин\Desktop\18.01.22 малая садовая\3б.jpg">
            <a:extLst>
              <a:ext uri="{FF2B5EF4-FFF2-40B4-BE49-F238E27FC236}">
                <a16:creationId xmlns:a16="http://schemas.microsoft.com/office/drawing/2014/main" id="{DE59EB80-099E-108B-35D7-FEDD4E4242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t="13289" r="4756" b="8877"/>
          <a:stretch/>
        </p:blipFill>
        <p:spPr bwMode="auto">
          <a:xfrm>
            <a:off x="791580" y="4653136"/>
            <a:ext cx="424847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211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7701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Набережная реки Фонтанки, у дома № 2</a:t>
            </a:r>
            <a:br>
              <a:rPr lang="ru-RU" sz="3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блокадная прорубь (полынья)</a:t>
            </a:r>
            <a:r>
              <a:rPr lang="ru-RU" sz="3600" dirty="0">
                <a:latin typeface="+mn-lt"/>
              </a:rPr>
              <a:t> 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2" t="8681"/>
          <a:stretch/>
        </p:blipFill>
        <p:spPr bwMode="auto">
          <a:xfrm>
            <a:off x="15181" y="1433920"/>
            <a:ext cx="7689851" cy="530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Админ\Desktop\18.01.22 малая садовая\5.jpg">
            <a:extLst>
              <a:ext uri="{FF2B5EF4-FFF2-40B4-BE49-F238E27FC236}">
                <a16:creationId xmlns:a16="http://schemas.microsoft.com/office/drawing/2014/main" id="{768BDA52-E5CD-7960-8A6F-D2DABF49BC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9" r="33939"/>
          <a:stretch/>
        </p:blipFill>
        <p:spPr bwMode="auto">
          <a:xfrm>
            <a:off x="5674571" y="1433921"/>
            <a:ext cx="3469430" cy="53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700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Админ\Desktop\18.01.22 малая садовая\5а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t="39655" r="1098" b="4661"/>
          <a:stretch/>
        </p:blipFill>
        <p:spPr bwMode="auto">
          <a:xfrm>
            <a:off x="179512" y="188639"/>
            <a:ext cx="8784976" cy="623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77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Админ\Desktop\18.01.22 малая садовая\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486809" cy="572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0970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179</Words>
  <Application>Microsoft Office PowerPoint</Application>
  <PresentationFormat>Экран (4:3)</PresentationFormat>
  <Paragraphs>20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Проект волонтеров Союза «Связные памяти»  и ДОО «ТИН+» «Школьники рассказывают о блокаде»   Аудио экскурсии по объектам блокады на Невском проспекте в честь 80-летия прорыва блокады  18 января 2023</vt:lpstr>
      <vt:lpstr>Следы блокады на Невском проспекте</vt:lpstr>
      <vt:lpstr>Невский пр., 54/3     Репродуктор возвращает нас в блокадные дни </vt:lpstr>
      <vt:lpstr>Памятный знак установлен на Невском проспекте, 54/3 8 мая 2002 года   </vt:lpstr>
      <vt:lpstr>Кошки в блокадном городе</vt:lpstr>
      <vt:lpstr>ДОМ РАДИО. Ул. Итальянская, д.27</vt:lpstr>
      <vt:lpstr>Набережная реки Фонтанки, у дома № 2 блокадная прорубь (полынья) </vt:lpstr>
      <vt:lpstr>Презентация PowerPoint</vt:lpstr>
      <vt:lpstr>Презентация PowerPoint</vt:lpstr>
      <vt:lpstr>Презентация PowerPoint</vt:lpstr>
      <vt:lpstr>Презентация PowerPoint</vt:lpstr>
      <vt:lpstr>Символ блокады- надпись  из блокадного времени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22.01.2022</dc:title>
  <dc:creator>Админ</dc:creator>
  <cp:lastModifiedBy>Huawei</cp:lastModifiedBy>
  <cp:revision>11</cp:revision>
  <dcterms:created xsi:type="dcterms:W3CDTF">2022-01-22T09:22:45Z</dcterms:created>
  <dcterms:modified xsi:type="dcterms:W3CDTF">2023-01-16T02:17:06Z</dcterms:modified>
</cp:coreProperties>
</file>