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282" cy="6858000"/>
          </a:xfrm>
        </p:spPr>
      </p:pic>
    </p:spTree>
    <p:extLst>
      <p:ext uri="{BB962C8B-B14F-4D97-AF65-F5344CB8AC3E}">
        <p14:creationId xmlns:p14="http://schemas.microsoft.com/office/powerpoint/2010/main" val="144272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-service39.ru/wp-content/uploads/5/e/3/5e315bf8356e29d938e0a3327af2b09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8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282" cy="6858000"/>
          </a:xfrm>
        </p:spPr>
      </p:pic>
    </p:spTree>
    <p:extLst>
      <p:ext uri="{BB962C8B-B14F-4D97-AF65-F5344CB8AC3E}">
        <p14:creationId xmlns:p14="http://schemas.microsoft.com/office/powerpoint/2010/main" val="330209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8"/>
          <a:stretch/>
        </p:blipFill>
        <p:spPr>
          <a:xfrm>
            <a:off x="-4564" y="-1"/>
            <a:ext cx="9148564" cy="1502687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64410"/>
              </p:ext>
            </p:extLst>
          </p:nvPr>
        </p:nvGraphicFramePr>
        <p:xfrm>
          <a:off x="4499992" y="2780928"/>
          <a:ext cx="4398557" cy="2530856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4398557"/>
              </a:tblGrid>
              <a:tr h="656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«Погружение в виртуальную реальность, первые шаги»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«Цифровые помощники учителя (из опыта работы)»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«Основные правила вёрстки полиграфической продукции»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«2d анимация</a:t>
                      </a:r>
                      <a:r>
                        <a:rPr lang="ru-RU" sz="1800" dirty="0" smtClean="0">
                          <a:effectLst/>
                        </a:rPr>
                        <a:t>»</a:t>
                      </a:r>
                      <a:endParaRPr lang="ru-RU" sz="1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Фотоискусство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10793"/>
              </p:ext>
            </p:extLst>
          </p:nvPr>
        </p:nvGraphicFramePr>
        <p:xfrm>
          <a:off x="395536" y="1700808"/>
          <a:ext cx="3912096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0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«Тёмная»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Кейбординг</a:t>
                      </a:r>
                      <a:r>
                        <a:rPr lang="ru-RU" dirty="0" smtClean="0"/>
                        <a:t>»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«Железо ПК»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«Видеоролик»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«Компьютерная графика»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«Веб - мастера»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«Начинающий пользователь ПК»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«Пользователь ПК»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«Разработчик программных средств»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«Теоретический зачет – тестирование»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«Электронная школьная газета»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«Фотография «Год педагога и </a:t>
                      </a:r>
                    </a:p>
                    <a:p>
                      <a:r>
                        <a:rPr lang="ru-RU" dirty="0" smtClean="0"/>
                        <a:t>наставника»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932040" y="1976646"/>
            <a:ext cx="31858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Мастер-классы:</a:t>
            </a:r>
          </a:p>
        </p:txBody>
      </p:sp>
    </p:spTree>
    <p:extLst>
      <p:ext uri="{BB962C8B-B14F-4D97-AF65-F5344CB8AC3E}">
        <p14:creationId xmlns:p14="http://schemas.microsoft.com/office/powerpoint/2010/main" val="369731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68341" cy="5085184"/>
          </a:xfr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59687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6" t="26169" r="4440"/>
          <a:stretch/>
        </p:blipFill>
        <p:spPr bwMode="auto">
          <a:xfrm>
            <a:off x="683568" y="0"/>
            <a:ext cx="7776864" cy="688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66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0" y="0"/>
            <a:ext cx="916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99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0454" cy="6858000"/>
          </a:xfrm>
        </p:spPr>
      </p:pic>
    </p:spTree>
    <p:extLst>
      <p:ext uri="{BB962C8B-B14F-4D97-AF65-F5344CB8AC3E}">
        <p14:creationId xmlns:p14="http://schemas.microsoft.com/office/powerpoint/2010/main" val="178228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404664"/>
            <a:ext cx="9148878" cy="5949280"/>
          </a:xfrm>
        </p:spPr>
      </p:pic>
    </p:spTree>
    <p:extLst>
      <p:ext uri="{BB962C8B-B14F-4D97-AF65-F5344CB8AC3E}">
        <p14:creationId xmlns:p14="http://schemas.microsoft.com/office/powerpoint/2010/main" val="125725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282" cy="6858000"/>
          </a:xfrm>
        </p:spPr>
      </p:pic>
    </p:spTree>
    <p:extLst>
      <p:ext uri="{BB962C8B-B14F-4D97-AF65-F5344CB8AC3E}">
        <p14:creationId xmlns:p14="http://schemas.microsoft.com/office/powerpoint/2010/main" val="295893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80.userapi.com/impg/ZTFKbOqj9X_iUe-s6IBNDE0flKoMLAZkwkYH-Q/BFP9YjHW4vw.jpg?size=1200x900&amp;quality=96&amp;sign=434d410aad29e06bd0929f604101b82c&amp;c_uniq_tag=WSO89npUHzbR_5NZQz_5ICCeOzVwSvlBo8i1KgLUuu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"/>
            <a:ext cx="9143351" cy="68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4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60" y="-38497"/>
            <a:ext cx="9174460" cy="68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514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87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2023-03-24T06:58:01Z</dcterms:created>
  <dcterms:modified xsi:type="dcterms:W3CDTF">2023-03-24T18:29:44Z</dcterms:modified>
</cp:coreProperties>
</file>