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"/>
  </p:notesMasterIdLst>
  <p:sldIdLst>
    <p:sldId id="256" r:id="rId2"/>
    <p:sldId id="285" r:id="rId3"/>
    <p:sldId id="360" r:id="rId4"/>
    <p:sldId id="351" r:id="rId5"/>
    <p:sldId id="359" r:id="rId6"/>
    <p:sldId id="362" r:id="rId7"/>
    <p:sldId id="364" r:id="rId8"/>
    <p:sldId id="368" r:id="rId9"/>
    <p:sldId id="370" r:id="rId10"/>
    <p:sldId id="349" r:id="rId11"/>
    <p:sldId id="341" r:id="rId12"/>
    <p:sldId id="372" r:id="rId13"/>
    <p:sldId id="346" r:id="rId14"/>
    <p:sldId id="378" r:id="rId15"/>
    <p:sldId id="379" r:id="rId16"/>
    <p:sldId id="382" r:id="rId17"/>
    <p:sldId id="386" r:id="rId18"/>
    <p:sldId id="388" r:id="rId19"/>
    <p:sldId id="390" r:id="rId20"/>
    <p:sldId id="394" r:id="rId21"/>
    <p:sldId id="39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CF3"/>
    <a:srgbClr val="328DDC"/>
    <a:srgbClr val="3F9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94" y="10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268C2-4D9A-4D02-A71A-F0BE8E760D57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8F3F-AF53-4C01-8A1E-126C702756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4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247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61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1442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26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4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0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30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05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45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1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0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52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4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E7BAF-D547-4E06-937C-ED4C14ED29D9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EBB82E-FD8D-450A-B358-358B87E3C9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5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3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5A93-ACAA-46EC-A876-6350EF6F0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1" y="302995"/>
            <a:ext cx="10490916" cy="1384995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детско-юношеская общественная организация «Синяя птица»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Администратор\Desktop\e3a52256-a849-45b4-a59f-4e5c60229cf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 b="25733"/>
          <a:stretch/>
        </p:blipFill>
        <p:spPr bwMode="auto">
          <a:xfrm>
            <a:off x="1899140" y="1702751"/>
            <a:ext cx="7202658" cy="388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43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A723CC-4CE0-4C47-89EE-F5E5EBE78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8" y="2159570"/>
            <a:ext cx="5267571" cy="395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6389DC-64CB-407E-9489-A42CEF880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7" y="2159572"/>
            <a:ext cx="5267569" cy="395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ED34D-7DA9-432D-9AE1-9F4B012B4A1C}"/>
              </a:ext>
            </a:extLst>
          </p:cNvPr>
          <p:cNvSpPr/>
          <p:nvPr/>
        </p:nvSpPr>
        <p:spPr>
          <a:xfrm>
            <a:off x="1998200" y="700455"/>
            <a:ext cx="7539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флага России»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220892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1AC314-4F26-4AE0-ADEC-2225CC69E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1"/>
          <a:stretch>
            <a:fillRect/>
          </a:stretch>
        </p:blipFill>
        <p:spPr>
          <a:xfrm>
            <a:off x="444053" y="1396326"/>
            <a:ext cx="8629520" cy="514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C51A20-6D60-4DB0-8588-8F69D1EFB8AA}"/>
              </a:ext>
            </a:extLst>
          </p:cNvPr>
          <p:cNvSpPr/>
          <p:nvPr/>
        </p:nvSpPr>
        <p:spPr>
          <a:xfrm>
            <a:off x="303412" y="579581"/>
            <a:ext cx="9126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«Благотворительный сретенский бал»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6346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018E57-DD83-4C11-892A-22BAED9F5897}"/>
              </a:ext>
            </a:extLst>
          </p:cNvPr>
          <p:cNvSpPr/>
          <p:nvPr/>
        </p:nvSpPr>
        <p:spPr>
          <a:xfrm>
            <a:off x="1908914" y="459035"/>
            <a:ext cx="65453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«Танцплощадка 40-х»</a:t>
            </a:r>
            <a:endParaRPr lang="ru-RU" sz="5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42814" r="10753" b="15647"/>
          <a:stretch>
            <a:fillRect/>
          </a:stretch>
        </p:blipFill>
        <p:spPr>
          <a:xfrm>
            <a:off x="5359791" y="4529797"/>
            <a:ext cx="4079631" cy="156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14859" r="14954" b="21818"/>
          <a:stretch>
            <a:fillRect/>
          </a:stretch>
        </p:blipFill>
        <p:spPr>
          <a:xfrm rot="21431207">
            <a:off x="5176911" y="1470074"/>
            <a:ext cx="4909624" cy="291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810174-BA57-4982-A615-E7858D63A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50" y="4407196"/>
            <a:ext cx="3072650" cy="24508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2EFC0-917C-462F-AEAC-439F81FFA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4"/>
          <a:stretch>
            <a:fillRect/>
          </a:stretch>
        </p:blipFill>
        <p:spPr>
          <a:xfrm>
            <a:off x="243728" y="1969478"/>
            <a:ext cx="4939371" cy="373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875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B2480F-E27A-4643-B468-E9E02E7B9E90}"/>
              </a:ext>
            </a:extLst>
          </p:cNvPr>
          <p:cNvSpPr/>
          <p:nvPr/>
        </p:nvSpPr>
        <p:spPr>
          <a:xfrm>
            <a:off x="2313247" y="290118"/>
            <a:ext cx="67214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«Городские спектакли»</a:t>
            </a:r>
            <a:endParaRPr lang="ru-RU" sz="4800" dirty="0"/>
          </a:p>
        </p:txBody>
      </p:sp>
      <p:pic>
        <p:nvPicPr>
          <p:cNvPr id="5" name="Picture 4" descr="\\Sercvr\d\cvr\1 ОРГАНИЗАТОРЫ\ПРАВДИНА О.Ю\ДОКЛАДЫ НА АВГУСТ\Правдина\IMG_20220507_170321_342.jpg">
            <a:extLst>
              <a:ext uri="{FF2B5EF4-FFF2-40B4-BE49-F238E27FC236}">
                <a16:creationId xmlns:a16="http://schemas.microsoft.com/office/drawing/2014/main" id="{429BA70F-901E-4887-AB2D-30DD645F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9" y="1274798"/>
            <a:ext cx="3664262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rcvr\d\cvr\1 ОРГАНИЗАТОРЫ\ПРАВДИНА О.Ю\ДОКЛАДЫ НА АВГУСТ\Правдина\IMG_20220507_170335_430.jpg">
            <a:extLst>
              <a:ext uri="{FF2B5EF4-FFF2-40B4-BE49-F238E27FC236}">
                <a16:creationId xmlns:a16="http://schemas.microsoft.com/office/drawing/2014/main" id="{E50838EE-EE34-4CD0-BD23-403E3F176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r="17970" b="6206"/>
          <a:stretch/>
        </p:blipFill>
        <p:spPr bwMode="auto">
          <a:xfrm>
            <a:off x="4668101" y="1249625"/>
            <a:ext cx="2782774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Sercvr\d\cvr\1 ОРГАНИЗАТОРЫ\ПРАВДИНА О.Ю\ДОКЛАДЫ НА АВГУСТ\Правдина\IMG_20220816_112142_409.jpg">
            <a:extLst>
              <a:ext uri="{FF2B5EF4-FFF2-40B4-BE49-F238E27FC236}">
                <a16:creationId xmlns:a16="http://schemas.microsoft.com/office/drawing/2014/main" id="{D0E520B3-0C87-4BC0-A8B0-D0856BDC8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1334" r="6500" b="7111"/>
          <a:stretch/>
        </p:blipFill>
        <p:spPr bwMode="auto">
          <a:xfrm>
            <a:off x="7984177" y="1245474"/>
            <a:ext cx="3452708" cy="254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98DA44B-0486-4F56-9339-68DCAED594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7" y="4078840"/>
            <a:ext cx="4792850" cy="279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25C8EC-344D-43DD-80BF-CDC3538E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80" y="3958527"/>
            <a:ext cx="6363046" cy="303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268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BA31D5-CB59-40A8-AF08-E2F5B637542C}"/>
              </a:ext>
            </a:extLst>
          </p:cNvPr>
          <p:cNvSpPr/>
          <p:nvPr/>
        </p:nvSpPr>
        <p:spPr>
          <a:xfrm>
            <a:off x="178291" y="515814"/>
            <a:ext cx="8867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дарим вам тепло своих сердец»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6F9284-6E0B-4575-ADB2-9B0A38D88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28" y="1173233"/>
            <a:ext cx="3072650" cy="24508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9861"/>
          <a:stretch>
            <a:fillRect/>
          </a:stretch>
        </p:blipFill>
        <p:spPr>
          <a:xfrm>
            <a:off x="281355" y="1430420"/>
            <a:ext cx="8468751" cy="463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337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B01281-C289-45A6-81B7-0BDE3AABA897}"/>
              </a:ext>
            </a:extLst>
          </p:cNvPr>
          <p:cNvSpPr/>
          <p:nvPr/>
        </p:nvSpPr>
        <p:spPr>
          <a:xfrm>
            <a:off x="2198265" y="0"/>
            <a:ext cx="643439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«Спешим поздравить</a:t>
            </a:r>
          </a:p>
          <a:p>
            <a:pPr algn="ctr"/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Новым годом!»</a:t>
            </a:r>
            <a:endParaRPr lang="ru-RU" sz="5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8CF67-1DCE-4167-A948-A5EEF0558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20" y="4537307"/>
            <a:ext cx="3072650" cy="24508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D039A-9CD1-4349-91C8-CEAA5D2B4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8" y="1758462"/>
            <a:ext cx="3090199" cy="41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D24E50-6B97-4101-B57D-695E6E2F3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97" y="1754554"/>
            <a:ext cx="3099582" cy="413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1E7317-99AC-4583-96F9-F31AA8322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19" y="1832047"/>
            <a:ext cx="2781671" cy="405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23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EB3D8-8003-49E9-B4AE-48E1CCB1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9607" y="441283"/>
            <a:ext cx="8596668" cy="1216258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«Сад Памяти»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 b="10733"/>
          <a:stretch>
            <a:fillRect/>
          </a:stretch>
        </p:blipFill>
        <p:spPr>
          <a:xfrm>
            <a:off x="337624" y="1617783"/>
            <a:ext cx="4079708" cy="4459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50" y="1555498"/>
            <a:ext cx="5113259" cy="383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847C3E-8088-4ABC-BF7A-4DE288F67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/>
          <a:stretch>
            <a:fillRect/>
          </a:stretch>
        </p:blipFill>
        <p:spPr>
          <a:xfrm>
            <a:off x="3699803" y="3868614"/>
            <a:ext cx="2878495" cy="277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2E9670-3F38-4496-A346-53DBE2F0B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50" y="4407196"/>
            <a:ext cx="3072650" cy="2450804"/>
          </a:xfrm>
          <a:prstGeom prst="rect">
            <a:avLst/>
          </a:prstGeom>
        </p:spPr>
      </p:pic>
      <p:pic>
        <p:nvPicPr>
          <p:cNvPr id="3075" name="Picture 3" descr="C:\Users\Vladimir\Music\922bbe10-12ef-56a3-b634-6db66caa9fb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55405">
            <a:off x="7652825" y="265348"/>
            <a:ext cx="1941342" cy="1095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659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49D26D-A04A-418D-A772-E7FF83BAA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14" b="10535"/>
          <a:stretch>
            <a:fillRect/>
          </a:stretch>
        </p:blipFill>
        <p:spPr>
          <a:xfrm>
            <a:off x="4826650" y="1546272"/>
            <a:ext cx="4546511" cy="506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68C99-64B5-45B7-935B-40874E648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" y="1840912"/>
            <a:ext cx="3579936" cy="477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BB1FAC-5E55-42BA-AE12-4B7B0BACB219}"/>
              </a:ext>
            </a:extLst>
          </p:cNvPr>
          <p:cNvSpPr/>
          <p:nvPr/>
        </p:nvSpPr>
        <p:spPr>
          <a:xfrm>
            <a:off x="3982682" y="567398"/>
            <a:ext cx="48726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город»</a:t>
            </a:r>
            <a:endParaRPr lang="ru-RU" sz="5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EC00CF-E63F-44AF-9022-3A7505FB5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50" y="4491547"/>
            <a:ext cx="3072650" cy="2450804"/>
          </a:xfrm>
          <a:prstGeom prst="rect">
            <a:avLst/>
          </a:prstGeom>
        </p:spPr>
      </p:pic>
      <p:pic>
        <p:nvPicPr>
          <p:cNvPr id="5122" name="Picture 2" descr="C:\Users\Vladimir\Music\sypp7a-sh5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107" y="309488"/>
            <a:ext cx="2379785" cy="1343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0572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260" y="468923"/>
            <a:ext cx="8596668" cy="1320800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«Акция </a:t>
            </a:r>
            <a:r>
              <a:rPr lang="en-US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МЫВМЕСТЕ»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92" y="1537080"/>
            <a:ext cx="6484960" cy="486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0" y="1479349"/>
            <a:ext cx="3694697" cy="492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253" y="4846320"/>
            <a:ext cx="2699178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18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9013F-AE69-4221-857B-59B2F44C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23269" cy="1320800"/>
          </a:xfrm>
        </p:spPr>
        <p:txBody>
          <a:bodyPr>
            <a:noAutofit/>
          </a:bodyPr>
          <a:lstStyle/>
          <a:p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«Приморье 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наших. </a:t>
            </a:r>
            <a:b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Шаг к Победе.»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75AE85-1F2A-4CDC-A5EC-16C28D61D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50" y="4407196"/>
            <a:ext cx="3072650" cy="2450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9" y="1904321"/>
            <a:ext cx="5037221" cy="377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46" y="2508244"/>
            <a:ext cx="4138863" cy="310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50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33EAEB-13AC-4269-9EF4-D71F42EA7E90}"/>
              </a:ext>
            </a:extLst>
          </p:cNvPr>
          <p:cNvSpPr/>
          <p:nvPr/>
        </p:nvSpPr>
        <p:spPr>
          <a:xfrm>
            <a:off x="-586154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0" b="1" dirty="0">
              <a:solidFill>
                <a:srgbClr val="2E83C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/>
          </a:p>
        </p:txBody>
      </p:sp>
      <p:pic>
        <p:nvPicPr>
          <p:cNvPr id="5" name="Picture 6" descr="C:\Users\Vladimir\Music\rVYkVkXD2Lw.jpg"/>
          <p:cNvPicPr>
            <a:picLocks noChangeAspect="1" noChangeArrowheads="1"/>
          </p:cNvPicPr>
          <p:nvPr/>
        </p:nvPicPr>
        <p:blipFill>
          <a:blip r:embed="rId2" cstate="print"/>
          <a:srcRect l="3647" r="37659" b="60669"/>
          <a:stretch>
            <a:fillRect/>
          </a:stretch>
        </p:blipFill>
        <p:spPr bwMode="auto">
          <a:xfrm>
            <a:off x="661725" y="618978"/>
            <a:ext cx="9059050" cy="180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Users\Vladimir\Music\rVYkVkXD2Lw.jpg"/>
          <p:cNvPicPr>
            <a:picLocks noChangeAspect="1" noChangeArrowheads="1"/>
          </p:cNvPicPr>
          <p:nvPr/>
        </p:nvPicPr>
        <p:blipFill>
          <a:blip r:embed="rId2" cstate="print"/>
          <a:srcRect t="51698" r="30490"/>
          <a:stretch>
            <a:fillRect/>
          </a:stretch>
        </p:blipFill>
        <p:spPr bwMode="auto">
          <a:xfrm>
            <a:off x="777294" y="4265251"/>
            <a:ext cx="8806971" cy="153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19819">
            <a:off x="69754" y="2534106"/>
            <a:ext cx="2264126" cy="18059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41230" y="2360248"/>
            <a:ext cx="74887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ВОЛОНТЕРСКАЯ ДЕЯТЕЛЬНОСТЬ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04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Vladimir\Downloads\_DSC5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75" y="302010"/>
            <a:ext cx="10781143" cy="609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FEAB4-4206-4FFF-B2D2-A418E598D6AB}"/>
              </a:ext>
            </a:extLst>
          </p:cNvPr>
          <p:cNvSpPr txBox="1"/>
          <p:nvPr/>
        </p:nvSpPr>
        <p:spPr>
          <a:xfrm>
            <a:off x="932155" y="816745"/>
            <a:ext cx="7528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Городской детско-юношеской общественной организации «Синяя Птица»: </a:t>
            </a:r>
          </a:p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Правдина Ольга Юрьевна</a:t>
            </a:r>
          </a:p>
          <a:p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волонтёры: </a:t>
            </a:r>
          </a:p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Шаранда Владимир Анатольевич</a:t>
            </a:r>
          </a:p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Казначеева Ксения Александровна Макеева Екатерина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52985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ladimir\Downloads\Screenshot_20230123_235007_Tele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342" y="4018543"/>
            <a:ext cx="4488939" cy="245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Vladimir\Desktop\ДОКЛАД\Screenshot_20230123_234056_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006" y="219133"/>
            <a:ext cx="7408887" cy="360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Vladimir\Downloads\Screenshot_20230123_234924_Telegram.jpg"/>
          <p:cNvPicPr>
            <a:picLocks noChangeAspect="1" noChangeArrowheads="1"/>
          </p:cNvPicPr>
          <p:nvPr/>
        </p:nvPicPr>
        <p:blipFill>
          <a:blip r:embed="rId4" cstate="print"/>
          <a:srcRect l="42837" b="11914"/>
          <a:stretch>
            <a:fillRect/>
          </a:stretch>
        </p:blipFill>
        <p:spPr bwMode="auto">
          <a:xfrm>
            <a:off x="7948247" y="226943"/>
            <a:ext cx="3235568" cy="231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Vladimir\Desktop\ДОКЛАД\Screenshot_20230123_234222_Gallery.jpg"/>
          <p:cNvPicPr>
            <a:picLocks noChangeAspect="1" noChangeArrowheads="1"/>
          </p:cNvPicPr>
          <p:nvPr/>
        </p:nvPicPr>
        <p:blipFill>
          <a:blip r:embed="rId5" cstate="print"/>
          <a:srcRect l="7942" r="4062"/>
          <a:stretch>
            <a:fillRect/>
          </a:stretch>
        </p:blipFill>
        <p:spPr bwMode="auto">
          <a:xfrm>
            <a:off x="5974081" y="2672861"/>
            <a:ext cx="5688387" cy="377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EBA5B-67B5-4EA4-A878-613852B1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609600"/>
            <a:ext cx="9481623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направление деятельности волонтерской организации «Синяя птица»: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108F0-6B49-492A-807F-FB963F7F2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87171" cy="3880773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пропаганда здорового образа жизни;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проявление заботы и внимания к пожилым людям и детям-инвалидам и детям с ОВЗ;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участие в городских общественно-значимых  проектах;</a:t>
            </a:r>
          </a:p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социальных, экологических и профилактических акциях.</a:t>
            </a:r>
          </a:p>
        </p:txBody>
      </p:sp>
    </p:spTree>
    <p:extLst>
      <p:ext uri="{BB962C8B-B14F-4D97-AF65-F5344CB8AC3E}">
        <p14:creationId xmlns:p14="http://schemas.microsoft.com/office/powerpoint/2010/main" val="43015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F09FFE-6AB2-45A7-B240-7408F2A42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5"/>
          <a:stretch>
            <a:fillRect/>
          </a:stretch>
        </p:blipFill>
        <p:spPr>
          <a:xfrm>
            <a:off x="5389223" y="1491175"/>
            <a:ext cx="5824434" cy="346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4A8C89-C91B-4A72-B9D1-F33BB53E9EE6}"/>
              </a:ext>
            </a:extLst>
          </p:cNvPr>
          <p:cNvSpPr/>
          <p:nvPr/>
        </p:nvSpPr>
        <p:spPr>
          <a:xfrm>
            <a:off x="0" y="422030"/>
            <a:ext cx="96084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«Молодёжь против наркотиков»</a:t>
            </a:r>
            <a:endParaRPr lang="ru-RU" sz="5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224715-E010-415A-831C-1F9D5CEC1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53" y="4968758"/>
            <a:ext cx="2368602" cy="1889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459F36-4E1F-4ACA-847C-5642D531F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12034"/>
          <a:stretch>
            <a:fillRect/>
          </a:stretch>
        </p:blipFill>
        <p:spPr>
          <a:xfrm>
            <a:off x="437804" y="1491175"/>
            <a:ext cx="4870482" cy="348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Vladimir\Music\7f74cc97-0005-5d93-ae64-7af44bc62af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1577" y="5134708"/>
            <a:ext cx="4095631" cy="153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09319" y="5386978"/>
            <a:ext cx="3401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Арсеньев</a:t>
            </a:r>
          </a:p>
        </p:txBody>
      </p:sp>
    </p:spTree>
    <p:extLst>
      <p:ext uri="{BB962C8B-B14F-4D97-AF65-F5344CB8AC3E}">
        <p14:creationId xmlns:p14="http://schemas.microsoft.com/office/powerpoint/2010/main" val="4186602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EBA5B-67B5-4EA4-A878-613852B1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576" y="876886"/>
            <a:ext cx="6784020" cy="1320800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«Дари добро»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32C7A7-D8D1-4A37-BA89-7F4475824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07" y="296434"/>
            <a:ext cx="3016836" cy="376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1BA064-BD45-46A5-A278-D94E9C47D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50" y="4407196"/>
            <a:ext cx="3072650" cy="2450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C0A6C3-D853-4BCB-8A57-253309CAF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r="11031"/>
          <a:stretch>
            <a:fillRect/>
          </a:stretch>
        </p:blipFill>
        <p:spPr>
          <a:xfrm>
            <a:off x="242546" y="346841"/>
            <a:ext cx="3263705" cy="309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86708F-E95B-41DF-A2AE-48DF05865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6226" r="3853" b="7461"/>
          <a:stretch>
            <a:fillRect/>
          </a:stretch>
        </p:blipFill>
        <p:spPr>
          <a:xfrm>
            <a:off x="2546254" y="2307101"/>
            <a:ext cx="5922499" cy="427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15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3DCDE0-B699-44BB-BEF0-3DA0AEBEA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r="9558"/>
          <a:stretch>
            <a:fillRect/>
          </a:stretch>
        </p:blipFill>
        <p:spPr>
          <a:xfrm>
            <a:off x="675249" y="1103412"/>
            <a:ext cx="6562264" cy="429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145F831-D9F2-4B09-924A-56D5890F41DB}"/>
              </a:ext>
            </a:extLst>
          </p:cNvPr>
          <p:cNvSpPr/>
          <p:nvPr/>
        </p:nvSpPr>
        <p:spPr>
          <a:xfrm>
            <a:off x="2481135" y="204197"/>
            <a:ext cx="58389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«Открытое сердце»</a:t>
            </a:r>
            <a:endParaRPr lang="ru-RU" sz="5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34508-9A58-4657-9F78-91C6CCC7F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23" y="5050374"/>
            <a:ext cx="2266277" cy="18076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5C26A3-0699-4C28-AD82-D9F00CE1C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7" y="4389118"/>
            <a:ext cx="3003735" cy="225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Vladimir\Music\1635232698_korm-sob.jpg"/>
          <p:cNvPicPr>
            <a:picLocks noChangeAspect="1" noChangeArrowheads="1"/>
          </p:cNvPicPr>
          <p:nvPr/>
        </p:nvPicPr>
        <p:blipFill>
          <a:blip r:embed="rId5" cstate="print"/>
          <a:srcRect r="10631"/>
          <a:stretch>
            <a:fillRect/>
          </a:stretch>
        </p:blipFill>
        <p:spPr bwMode="auto">
          <a:xfrm>
            <a:off x="7412697" y="1069145"/>
            <a:ext cx="4052441" cy="340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8D0C86-4870-4225-B2C0-842F5017D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>
          <a:xfrm>
            <a:off x="6441750" y="3974121"/>
            <a:ext cx="2505808" cy="267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Vladimir\Music\maxresdefa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9155" y="5401995"/>
            <a:ext cx="2148621" cy="120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421C8F-FF7D-4C7F-9012-7978D729A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 b="14074"/>
          <a:stretch>
            <a:fillRect/>
          </a:stretch>
        </p:blipFill>
        <p:spPr>
          <a:xfrm>
            <a:off x="473910" y="5320284"/>
            <a:ext cx="1044165" cy="110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Vladimir\Music\44e540b1baa3334f22472cbc9d06941e.jpeg"/>
          <p:cNvPicPr>
            <a:picLocks noChangeAspect="1" noChangeArrowheads="1"/>
          </p:cNvPicPr>
          <p:nvPr/>
        </p:nvPicPr>
        <p:blipFill>
          <a:blip r:embed="rId9" cstate="print"/>
          <a:srcRect l="78130" t="22454" b="8391"/>
          <a:stretch>
            <a:fillRect/>
          </a:stretch>
        </p:blipFill>
        <p:spPr bwMode="auto">
          <a:xfrm>
            <a:off x="8848578" y="4445391"/>
            <a:ext cx="729906" cy="163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49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8731733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16503" r="6795" b="11910"/>
          <a:stretch>
            <a:fillRect/>
          </a:stretch>
        </p:blipFill>
        <p:spPr>
          <a:xfrm>
            <a:off x="253218" y="168812"/>
            <a:ext cx="10578904" cy="649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1284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83FCD8-1E18-4379-BCE9-6F60252F9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7069" y="1983878"/>
            <a:ext cx="4888522" cy="366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F57A59-CECF-4479-874F-5EB7092D4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92" y="1563846"/>
            <a:ext cx="3574809" cy="476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12290A-312A-4AD4-87CD-2DB0A9C61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98" y="1337268"/>
            <a:ext cx="3574809" cy="476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1C4CFB8-513C-4A2A-9072-F45EAE64C351}"/>
              </a:ext>
            </a:extLst>
          </p:cNvPr>
          <p:cNvSpPr/>
          <p:nvPr/>
        </p:nvSpPr>
        <p:spPr>
          <a:xfrm>
            <a:off x="3411071" y="454241"/>
            <a:ext cx="5296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2E83C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«Сними наушники»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9466174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1982</TotalTime>
  <Words>161</Words>
  <Application>Microsoft Office PowerPoint</Application>
  <PresentationFormat>Широкоэкранный</PresentationFormat>
  <Paragraphs>31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 3</vt:lpstr>
      <vt:lpstr>Аспект</vt:lpstr>
      <vt:lpstr>Городская детско-юношеская общественная организация «Синяя птица»</vt:lpstr>
      <vt:lpstr>Презентация PowerPoint</vt:lpstr>
      <vt:lpstr>Презентация PowerPoint</vt:lpstr>
      <vt:lpstr>Основные направление деятельности волонтерской организации «Синяя птица»:</vt:lpstr>
      <vt:lpstr>Презентация PowerPoint</vt:lpstr>
      <vt:lpstr>«Дари добро»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«Сад Памяти»</vt:lpstr>
      <vt:lpstr>Презентация PowerPoint</vt:lpstr>
      <vt:lpstr>«Акция #МЫВМЕСТЕ»</vt:lpstr>
      <vt:lpstr>«Приморье zа наших.                                Шаг к Победе.»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«Воспитательные компоненты в деятельности учреждения дополнительного образования как способ решения социально-значимых задач воспитания»</dc:title>
  <dc:creator>Пользователь</dc:creator>
  <cp:lastModifiedBy>Владимир Шаранда</cp:lastModifiedBy>
  <cp:revision>144</cp:revision>
  <dcterms:created xsi:type="dcterms:W3CDTF">2022-08-11T00:07:53Z</dcterms:created>
  <dcterms:modified xsi:type="dcterms:W3CDTF">2025-04-28T03:09:28Z</dcterms:modified>
</cp:coreProperties>
</file>