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sldIdLst>
    <p:sldId id="256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D939A-4F19-4AB8-AFED-B65BF7B98982}" type="doc">
      <dgm:prSet loTypeId="urn:microsoft.com/office/officeart/2005/8/layout/cycle8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9B5A22C-2DF8-4817-B5FD-12388196D7A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Рельеф</a:t>
          </a:r>
          <a:endParaRPr lang="ru-RU" sz="16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B44DF-0282-4053-A358-FECDD3BBECF5}" type="parTrans" cxnId="{9E476CAE-4DF1-4181-BC14-046C398E29B7}">
      <dgm:prSet/>
      <dgm:spPr/>
      <dgm:t>
        <a:bodyPr/>
        <a:lstStyle/>
        <a:p>
          <a:endParaRPr lang="ru-RU"/>
        </a:p>
      </dgm:t>
    </dgm:pt>
    <dgm:pt modelId="{24355227-559C-4BD6-B6F2-4F94E6C0C6A4}" type="sibTrans" cxnId="{9E476CAE-4DF1-4181-BC14-046C398E29B7}">
      <dgm:prSet/>
      <dgm:spPr/>
      <dgm:t>
        <a:bodyPr/>
        <a:lstStyle/>
        <a:p>
          <a:endParaRPr lang="ru-RU"/>
        </a:p>
      </dgm:t>
    </dgm:pt>
    <dgm:pt modelId="{663E7713-79D6-4799-AE21-F794C644C238}">
      <dgm:prSet phldrT="[Текст]" custT="1"/>
      <dgm:spPr/>
      <dgm:t>
        <a:bodyPr/>
        <a:lstStyle/>
        <a:p>
          <a:r>
            <a:rPr lang="ru-RU" sz="1300" b="1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Полезные ископаемые</a:t>
          </a:r>
          <a:endParaRPr lang="ru-RU" sz="13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F528CB-F56F-4B7E-BCE3-4B9135FE955C}" type="parTrans" cxnId="{8682041A-9AE9-4141-BFFD-B279204A297F}">
      <dgm:prSet/>
      <dgm:spPr/>
      <dgm:t>
        <a:bodyPr/>
        <a:lstStyle/>
        <a:p>
          <a:endParaRPr lang="ru-RU"/>
        </a:p>
      </dgm:t>
    </dgm:pt>
    <dgm:pt modelId="{99708F98-A203-4BB0-87FA-5CA48E1BB692}" type="sibTrans" cxnId="{8682041A-9AE9-4141-BFFD-B279204A297F}">
      <dgm:prSet/>
      <dgm:spPr/>
      <dgm:t>
        <a:bodyPr/>
        <a:lstStyle/>
        <a:p>
          <a:endParaRPr lang="ru-RU"/>
        </a:p>
      </dgm:t>
    </dgm:pt>
    <dgm:pt modelId="{1D0E579F-1C4F-4C66-ABB0-0177F44B478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</a:t>
          </a:r>
          <a:endParaRPr lang="ru-RU" sz="16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FBA863-87AD-4432-B3D1-44939648DCBB}" type="parTrans" cxnId="{C13E1EF5-FF58-4449-8C0B-DF8234040731}">
      <dgm:prSet/>
      <dgm:spPr/>
      <dgm:t>
        <a:bodyPr/>
        <a:lstStyle/>
        <a:p>
          <a:endParaRPr lang="ru-RU"/>
        </a:p>
      </dgm:t>
    </dgm:pt>
    <dgm:pt modelId="{7C6846A6-3A22-4DB9-A6A3-0B56CC9954DE}" type="sibTrans" cxnId="{C13E1EF5-FF58-4449-8C0B-DF8234040731}">
      <dgm:prSet/>
      <dgm:spPr/>
      <dgm:t>
        <a:bodyPr/>
        <a:lstStyle/>
        <a:p>
          <a:endParaRPr lang="ru-RU"/>
        </a:p>
      </dgm:t>
    </dgm:pt>
    <dgm:pt modelId="{844830A4-EDDE-4E24-B07A-AE5B3D25AD75}">
      <dgm:prSet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Почвы</a:t>
          </a:r>
          <a:endParaRPr lang="ru-RU" sz="20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E77B29-D675-4375-AA15-382CB9FCF561}" type="parTrans" cxnId="{5DCBC8BD-E73E-4EE3-A742-FF74918CE20C}">
      <dgm:prSet/>
      <dgm:spPr/>
      <dgm:t>
        <a:bodyPr/>
        <a:lstStyle/>
        <a:p>
          <a:endParaRPr lang="ru-RU"/>
        </a:p>
      </dgm:t>
    </dgm:pt>
    <dgm:pt modelId="{0E315EDC-E7DF-40A8-A1AB-7292EDDF1DB1}" type="sibTrans" cxnId="{5DCBC8BD-E73E-4EE3-A742-FF74918CE20C}">
      <dgm:prSet/>
      <dgm:spPr/>
      <dgm:t>
        <a:bodyPr/>
        <a:lstStyle/>
        <a:p>
          <a:endParaRPr lang="ru-RU"/>
        </a:p>
      </dgm:t>
    </dgm:pt>
    <dgm:pt modelId="{CC3B198D-9B06-4413-9312-E9B330674C4B}">
      <dgm:prSet custT="1"/>
      <dgm:spPr/>
      <dgm:t>
        <a:bodyPr/>
        <a:lstStyle/>
        <a:p>
          <a:r>
            <a:rPr lang="ru-RU" sz="16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</a:t>
          </a:r>
        </a:p>
        <a:p>
          <a:r>
            <a:rPr lang="ru-RU" sz="16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воды</a:t>
          </a:r>
          <a:endParaRPr lang="ru-RU" sz="16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AF8B4-D27A-4BBA-9775-F17816AB9142}" type="parTrans" cxnId="{9C7A7AA6-BFC7-4906-9720-FB4EC6659E41}">
      <dgm:prSet/>
      <dgm:spPr/>
      <dgm:t>
        <a:bodyPr/>
        <a:lstStyle/>
        <a:p>
          <a:endParaRPr lang="ru-RU"/>
        </a:p>
      </dgm:t>
    </dgm:pt>
    <dgm:pt modelId="{914F7D62-35F1-4250-AC0E-728E5A43F4E1}" type="sibTrans" cxnId="{9C7A7AA6-BFC7-4906-9720-FB4EC6659E41}">
      <dgm:prSet/>
      <dgm:spPr/>
      <dgm:t>
        <a:bodyPr/>
        <a:lstStyle/>
        <a:p>
          <a:endParaRPr lang="ru-RU"/>
        </a:p>
      </dgm:t>
    </dgm:pt>
    <dgm:pt modelId="{26E867AE-B325-4665-8107-B305197B4EBD}">
      <dgm:prSet custT="1"/>
      <dgm:spPr/>
      <dgm:t>
        <a:bodyPr/>
        <a:lstStyle/>
        <a:p>
          <a:r>
            <a:rPr lang="ru-RU" sz="1400" b="1" dirty="0" err="1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Раститель-ность</a:t>
          </a:r>
          <a:endParaRPr lang="ru-RU" sz="14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A30415-5C7A-402E-9B94-76538B488D1D}" type="parTrans" cxnId="{C563108B-D711-4C8C-A509-583036B5A7C5}">
      <dgm:prSet/>
      <dgm:spPr/>
      <dgm:t>
        <a:bodyPr/>
        <a:lstStyle/>
        <a:p>
          <a:endParaRPr lang="ru-RU"/>
        </a:p>
      </dgm:t>
    </dgm:pt>
    <dgm:pt modelId="{85CC7D24-BBC2-4C08-8939-4293A0A278A0}" type="sibTrans" cxnId="{C563108B-D711-4C8C-A509-583036B5A7C5}">
      <dgm:prSet/>
      <dgm:spPr/>
      <dgm:t>
        <a:bodyPr/>
        <a:lstStyle/>
        <a:p>
          <a:endParaRPr lang="ru-RU"/>
        </a:p>
      </dgm:t>
    </dgm:pt>
    <dgm:pt modelId="{E3F1F240-99B9-49D8-B3B2-9BB637ED990F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Животный мир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AC24A5-B7F9-4468-B4E1-14967268B286}" type="parTrans" cxnId="{0EC4D947-692E-4D72-99F0-37D7C5CA0E96}">
      <dgm:prSet/>
      <dgm:spPr/>
      <dgm:t>
        <a:bodyPr/>
        <a:lstStyle/>
        <a:p>
          <a:endParaRPr lang="ru-RU"/>
        </a:p>
      </dgm:t>
    </dgm:pt>
    <dgm:pt modelId="{85170810-1A2B-4379-B776-E43B94738AA8}" type="sibTrans" cxnId="{0EC4D947-692E-4D72-99F0-37D7C5CA0E96}">
      <dgm:prSet/>
      <dgm:spPr/>
      <dgm:t>
        <a:bodyPr/>
        <a:lstStyle/>
        <a:p>
          <a:endParaRPr lang="ru-RU"/>
        </a:p>
      </dgm:t>
    </dgm:pt>
    <dgm:pt modelId="{83823649-0622-4A38-8F92-9C61E1B68834}" type="pres">
      <dgm:prSet presAssocID="{811D939A-4F19-4AB8-AFED-B65BF7B9898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4E39B-7FD5-45D9-8E30-B1490F62A68F}" type="pres">
      <dgm:prSet presAssocID="{811D939A-4F19-4AB8-AFED-B65BF7B98982}" presName="wedge1" presStyleLbl="node1" presStyleIdx="0" presStyleCnt="7"/>
      <dgm:spPr/>
      <dgm:t>
        <a:bodyPr/>
        <a:lstStyle/>
        <a:p>
          <a:endParaRPr lang="ru-RU"/>
        </a:p>
      </dgm:t>
    </dgm:pt>
    <dgm:pt modelId="{E0209878-D4AC-4AB0-9A3B-590656B9F5BE}" type="pres">
      <dgm:prSet presAssocID="{811D939A-4F19-4AB8-AFED-B65BF7B98982}" presName="dummy1a" presStyleCnt="0"/>
      <dgm:spPr/>
    </dgm:pt>
    <dgm:pt modelId="{460C8112-3913-4490-A68C-305957161481}" type="pres">
      <dgm:prSet presAssocID="{811D939A-4F19-4AB8-AFED-B65BF7B98982}" presName="dummy1b" presStyleCnt="0"/>
      <dgm:spPr/>
    </dgm:pt>
    <dgm:pt modelId="{603E945F-5AF9-4AB9-943E-007ED47A7520}" type="pres">
      <dgm:prSet presAssocID="{811D939A-4F19-4AB8-AFED-B65BF7B98982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6438F-5579-44CE-9014-ECC5660DE146}" type="pres">
      <dgm:prSet presAssocID="{811D939A-4F19-4AB8-AFED-B65BF7B98982}" presName="wedge2" presStyleLbl="node1" presStyleIdx="1" presStyleCnt="7"/>
      <dgm:spPr/>
      <dgm:t>
        <a:bodyPr/>
        <a:lstStyle/>
        <a:p>
          <a:endParaRPr lang="ru-RU"/>
        </a:p>
      </dgm:t>
    </dgm:pt>
    <dgm:pt modelId="{CA1F9920-EB54-4F77-B8D2-A2EA0650F042}" type="pres">
      <dgm:prSet presAssocID="{811D939A-4F19-4AB8-AFED-B65BF7B98982}" presName="dummy2a" presStyleCnt="0"/>
      <dgm:spPr/>
    </dgm:pt>
    <dgm:pt modelId="{A7E34A9F-BAC4-4C61-A34A-8058AA702CDA}" type="pres">
      <dgm:prSet presAssocID="{811D939A-4F19-4AB8-AFED-B65BF7B98982}" presName="dummy2b" presStyleCnt="0"/>
      <dgm:spPr/>
    </dgm:pt>
    <dgm:pt modelId="{4DA04314-B5AB-47C2-9322-8DB8DFE1E154}" type="pres">
      <dgm:prSet presAssocID="{811D939A-4F19-4AB8-AFED-B65BF7B98982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F002E-A9C6-44EA-AB24-135BBD98800D}" type="pres">
      <dgm:prSet presAssocID="{811D939A-4F19-4AB8-AFED-B65BF7B98982}" presName="wedge3" presStyleLbl="node1" presStyleIdx="2" presStyleCnt="7" custScaleY="100309"/>
      <dgm:spPr/>
      <dgm:t>
        <a:bodyPr/>
        <a:lstStyle/>
        <a:p>
          <a:endParaRPr lang="ru-RU"/>
        </a:p>
      </dgm:t>
    </dgm:pt>
    <dgm:pt modelId="{FD0EB14A-F6F8-45DB-B6CC-224431ABCBFF}" type="pres">
      <dgm:prSet presAssocID="{811D939A-4F19-4AB8-AFED-B65BF7B98982}" presName="dummy3a" presStyleCnt="0"/>
      <dgm:spPr/>
    </dgm:pt>
    <dgm:pt modelId="{EF9A8EA1-768D-4634-8CD1-9F38CD4A2592}" type="pres">
      <dgm:prSet presAssocID="{811D939A-4F19-4AB8-AFED-B65BF7B98982}" presName="dummy3b" presStyleCnt="0"/>
      <dgm:spPr/>
    </dgm:pt>
    <dgm:pt modelId="{736B7ADF-2316-4F45-B3C8-149573EF9260}" type="pres">
      <dgm:prSet presAssocID="{811D939A-4F19-4AB8-AFED-B65BF7B98982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438A4-FFFF-4D82-A8FE-D8330D00ECBB}" type="pres">
      <dgm:prSet presAssocID="{811D939A-4F19-4AB8-AFED-B65BF7B98982}" presName="wedge4" presStyleLbl="node1" presStyleIdx="3" presStyleCnt="7" custScaleX="168191" custScaleY="97699"/>
      <dgm:spPr/>
      <dgm:t>
        <a:bodyPr/>
        <a:lstStyle/>
        <a:p>
          <a:endParaRPr lang="ru-RU"/>
        </a:p>
      </dgm:t>
    </dgm:pt>
    <dgm:pt modelId="{1D52FB77-DBD0-4210-9C02-22A437AACBB9}" type="pres">
      <dgm:prSet presAssocID="{811D939A-4F19-4AB8-AFED-B65BF7B98982}" presName="dummy4a" presStyleCnt="0"/>
      <dgm:spPr/>
    </dgm:pt>
    <dgm:pt modelId="{69ADF819-932F-47BD-8005-FCC804223E3E}" type="pres">
      <dgm:prSet presAssocID="{811D939A-4F19-4AB8-AFED-B65BF7B98982}" presName="dummy4b" presStyleCnt="0"/>
      <dgm:spPr/>
    </dgm:pt>
    <dgm:pt modelId="{BF1128BA-100A-412F-9F2F-64E4BEC82EE0}" type="pres">
      <dgm:prSet presAssocID="{811D939A-4F19-4AB8-AFED-B65BF7B98982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8A7B7-E776-4030-82A3-B2DEEF75748D}" type="pres">
      <dgm:prSet presAssocID="{811D939A-4F19-4AB8-AFED-B65BF7B98982}" presName="wedge5" presStyleLbl="node1" presStyleIdx="4" presStyleCnt="7"/>
      <dgm:spPr/>
      <dgm:t>
        <a:bodyPr/>
        <a:lstStyle/>
        <a:p>
          <a:endParaRPr lang="ru-RU"/>
        </a:p>
      </dgm:t>
    </dgm:pt>
    <dgm:pt modelId="{EC67381D-4D5C-47D0-BBD7-1D4ADC980AFF}" type="pres">
      <dgm:prSet presAssocID="{811D939A-4F19-4AB8-AFED-B65BF7B98982}" presName="dummy5a" presStyleCnt="0"/>
      <dgm:spPr/>
    </dgm:pt>
    <dgm:pt modelId="{E6D24440-2062-4BB5-B7FB-3E25DE8999D1}" type="pres">
      <dgm:prSet presAssocID="{811D939A-4F19-4AB8-AFED-B65BF7B98982}" presName="dummy5b" presStyleCnt="0"/>
      <dgm:spPr/>
    </dgm:pt>
    <dgm:pt modelId="{30DBC1F7-A6A7-4EE4-AFB5-84D45E5D2D78}" type="pres">
      <dgm:prSet presAssocID="{811D939A-4F19-4AB8-AFED-B65BF7B98982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A1625-3046-44F8-BE16-7FBD70C26887}" type="pres">
      <dgm:prSet presAssocID="{811D939A-4F19-4AB8-AFED-B65BF7B98982}" presName="wedge6" presStyleLbl="node1" presStyleIdx="5" presStyleCnt="7"/>
      <dgm:spPr/>
      <dgm:t>
        <a:bodyPr/>
        <a:lstStyle/>
        <a:p>
          <a:endParaRPr lang="ru-RU"/>
        </a:p>
      </dgm:t>
    </dgm:pt>
    <dgm:pt modelId="{A1018225-C297-4950-90D6-0D96C7EA62EB}" type="pres">
      <dgm:prSet presAssocID="{811D939A-4F19-4AB8-AFED-B65BF7B98982}" presName="dummy6a" presStyleCnt="0"/>
      <dgm:spPr/>
    </dgm:pt>
    <dgm:pt modelId="{770A2437-A745-4FED-B87F-DCE3965D13AF}" type="pres">
      <dgm:prSet presAssocID="{811D939A-4F19-4AB8-AFED-B65BF7B98982}" presName="dummy6b" presStyleCnt="0"/>
      <dgm:spPr/>
    </dgm:pt>
    <dgm:pt modelId="{9245B45D-850D-4A56-AD95-A156E3E63CE1}" type="pres">
      <dgm:prSet presAssocID="{811D939A-4F19-4AB8-AFED-B65BF7B98982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D681D-C3AA-4020-AA98-D562E09DDC80}" type="pres">
      <dgm:prSet presAssocID="{811D939A-4F19-4AB8-AFED-B65BF7B98982}" presName="wedge7" presStyleLbl="node1" presStyleIdx="6" presStyleCnt="7" custScaleX="104855" custScaleY="98305"/>
      <dgm:spPr/>
      <dgm:t>
        <a:bodyPr/>
        <a:lstStyle/>
        <a:p>
          <a:endParaRPr lang="ru-RU"/>
        </a:p>
      </dgm:t>
    </dgm:pt>
    <dgm:pt modelId="{D570E71D-5777-4A2B-96EC-3B2D3FD4273B}" type="pres">
      <dgm:prSet presAssocID="{811D939A-4F19-4AB8-AFED-B65BF7B98982}" presName="dummy7a" presStyleCnt="0"/>
      <dgm:spPr/>
    </dgm:pt>
    <dgm:pt modelId="{94A891D3-553A-4CE6-A7B2-3419D7C1CF6F}" type="pres">
      <dgm:prSet presAssocID="{811D939A-4F19-4AB8-AFED-B65BF7B98982}" presName="dummy7b" presStyleCnt="0"/>
      <dgm:spPr/>
    </dgm:pt>
    <dgm:pt modelId="{E5F27E2D-31DB-45D5-8F0A-F7C03F11E17A}" type="pres">
      <dgm:prSet presAssocID="{811D939A-4F19-4AB8-AFED-B65BF7B98982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6BDB5-FFE2-4797-AD7C-D2B2FC8CD483}" type="pres">
      <dgm:prSet presAssocID="{24355227-559C-4BD6-B6F2-4F94E6C0C6A4}" presName="arrowWedge1" presStyleLbl="fgSibTrans2D1" presStyleIdx="0" presStyleCnt="7"/>
      <dgm:spPr/>
    </dgm:pt>
    <dgm:pt modelId="{BA01EFD1-A9C8-44B9-917E-CA8BE3076FB7}" type="pres">
      <dgm:prSet presAssocID="{99708F98-A203-4BB0-87FA-5CA48E1BB692}" presName="arrowWedge2" presStyleLbl="fgSibTrans2D1" presStyleIdx="1" presStyleCnt="7"/>
      <dgm:spPr/>
    </dgm:pt>
    <dgm:pt modelId="{478CFFA3-80E3-449A-BB59-D7F67CD99ADA}" type="pres">
      <dgm:prSet presAssocID="{7C6846A6-3A22-4DB9-A6A3-0B56CC9954DE}" presName="arrowWedge3" presStyleLbl="fgSibTrans2D1" presStyleIdx="2" presStyleCnt="7"/>
      <dgm:spPr/>
    </dgm:pt>
    <dgm:pt modelId="{AABD8A3A-19B8-4928-A168-FD5064FCC715}" type="pres">
      <dgm:prSet presAssocID="{914F7D62-35F1-4250-AC0E-728E5A43F4E1}" presName="arrowWedge4" presStyleLbl="fgSibTrans2D1" presStyleIdx="3" presStyleCnt="7"/>
      <dgm:spPr/>
    </dgm:pt>
    <dgm:pt modelId="{563D29CA-281C-454F-ABFD-3EDA88DB5ED7}" type="pres">
      <dgm:prSet presAssocID="{0E315EDC-E7DF-40A8-A1AB-7292EDDF1DB1}" presName="arrowWedge5" presStyleLbl="fgSibTrans2D1" presStyleIdx="4" presStyleCnt="7"/>
      <dgm:spPr/>
    </dgm:pt>
    <dgm:pt modelId="{F104DAEE-2285-44EF-80B1-AECDCE50F710}" type="pres">
      <dgm:prSet presAssocID="{85CC7D24-BBC2-4C08-8939-4293A0A278A0}" presName="arrowWedge6" presStyleLbl="fgSibTrans2D1" presStyleIdx="5" presStyleCnt="7"/>
      <dgm:spPr/>
    </dgm:pt>
    <dgm:pt modelId="{0C4AD8A3-F01D-4D97-A2A1-5C8505E599A2}" type="pres">
      <dgm:prSet presAssocID="{85170810-1A2B-4379-B776-E43B94738AA8}" presName="arrowWedge7" presStyleLbl="fgSibTrans2D1" presStyleIdx="6" presStyleCnt="7"/>
      <dgm:spPr/>
    </dgm:pt>
  </dgm:ptLst>
  <dgm:cxnLst>
    <dgm:cxn modelId="{DD69E479-14A4-486A-9C68-DB597DC109C1}" type="presOf" srcId="{1D0E579F-1C4F-4C66-ABB0-0177F44B4788}" destId="{736B7ADF-2316-4F45-B3C8-149573EF9260}" srcOrd="1" destOrd="0" presId="urn:microsoft.com/office/officeart/2005/8/layout/cycle8"/>
    <dgm:cxn modelId="{BD769AB2-C081-47CD-B2C5-737F6044FD22}" type="presOf" srcId="{663E7713-79D6-4799-AE21-F794C644C238}" destId="{4DA04314-B5AB-47C2-9322-8DB8DFE1E154}" srcOrd="1" destOrd="0" presId="urn:microsoft.com/office/officeart/2005/8/layout/cycle8"/>
    <dgm:cxn modelId="{CFF01E40-B2A9-41E5-B75F-454A431BEF24}" type="presOf" srcId="{844830A4-EDDE-4E24-B07A-AE5B3D25AD75}" destId="{0678A7B7-E776-4030-82A3-B2DEEF75748D}" srcOrd="0" destOrd="0" presId="urn:microsoft.com/office/officeart/2005/8/layout/cycle8"/>
    <dgm:cxn modelId="{C563108B-D711-4C8C-A509-583036B5A7C5}" srcId="{811D939A-4F19-4AB8-AFED-B65BF7B98982}" destId="{26E867AE-B325-4665-8107-B305197B4EBD}" srcOrd="5" destOrd="0" parTransId="{55A30415-5C7A-402E-9B94-76538B488D1D}" sibTransId="{85CC7D24-BBC2-4C08-8939-4293A0A278A0}"/>
    <dgm:cxn modelId="{0485982D-1515-4182-838E-A0B5AA2175F5}" type="presOf" srcId="{79B5A22C-2DF8-4817-B5FD-12388196D7A1}" destId="{603E945F-5AF9-4AB9-943E-007ED47A7520}" srcOrd="1" destOrd="0" presId="urn:microsoft.com/office/officeart/2005/8/layout/cycle8"/>
    <dgm:cxn modelId="{EFD0FCC2-1319-4253-9F8B-061D70BE39FF}" type="presOf" srcId="{663E7713-79D6-4799-AE21-F794C644C238}" destId="{A0D6438F-5579-44CE-9014-ECC5660DE146}" srcOrd="0" destOrd="0" presId="urn:microsoft.com/office/officeart/2005/8/layout/cycle8"/>
    <dgm:cxn modelId="{0EC4D947-692E-4D72-99F0-37D7C5CA0E96}" srcId="{811D939A-4F19-4AB8-AFED-B65BF7B98982}" destId="{E3F1F240-99B9-49D8-B3B2-9BB637ED990F}" srcOrd="6" destOrd="0" parTransId="{CCAC24A5-B7F9-4468-B4E1-14967268B286}" sibTransId="{85170810-1A2B-4379-B776-E43B94738AA8}"/>
    <dgm:cxn modelId="{39148904-618D-4C6D-AEAD-D39625F9B43A}" type="presOf" srcId="{E3F1F240-99B9-49D8-B3B2-9BB637ED990F}" destId="{6FDD681D-C3AA-4020-AA98-D562E09DDC80}" srcOrd="0" destOrd="0" presId="urn:microsoft.com/office/officeart/2005/8/layout/cycle8"/>
    <dgm:cxn modelId="{9C7A7AA6-BFC7-4906-9720-FB4EC6659E41}" srcId="{811D939A-4F19-4AB8-AFED-B65BF7B98982}" destId="{CC3B198D-9B06-4413-9312-E9B330674C4B}" srcOrd="3" destOrd="0" parTransId="{526AF8B4-D27A-4BBA-9775-F17816AB9142}" sibTransId="{914F7D62-35F1-4250-AC0E-728E5A43F4E1}"/>
    <dgm:cxn modelId="{297B3D93-8667-4756-9B29-CD1B3F04A6CF}" type="presOf" srcId="{1D0E579F-1C4F-4C66-ABB0-0177F44B4788}" destId="{AB0F002E-A9C6-44EA-AB24-135BBD98800D}" srcOrd="0" destOrd="0" presId="urn:microsoft.com/office/officeart/2005/8/layout/cycle8"/>
    <dgm:cxn modelId="{69A3132A-4869-4FD3-8523-4B20CE94D701}" type="presOf" srcId="{CC3B198D-9B06-4413-9312-E9B330674C4B}" destId="{BF1128BA-100A-412F-9F2F-64E4BEC82EE0}" srcOrd="1" destOrd="0" presId="urn:microsoft.com/office/officeart/2005/8/layout/cycle8"/>
    <dgm:cxn modelId="{EEF054D4-8541-40A0-8E90-879AB287C95E}" type="presOf" srcId="{26E867AE-B325-4665-8107-B305197B4EBD}" destId="{F5BA1625-3046-44F8-BE16-7FBD70C26887}" srcOrd="0" destOrd="0" presId="urn:microsoft.com/office/officeart/2005/8/layout/cycle8"/>
    <dgm:cxn modelId="{C13E1EF5-FF58-4449-8C0B-DF8234040731}" srcId="{811D939A-4F19-4AB8-AFED-B65BF7B98982}" destId="{1D0E579F-1C4F-4C66-ABB0-0177F44B4788}" srcOrd="2" destOrd="0" parTransId="{FAFBA863-87AD-4432-B3D1-44939648DCBB}" sibTransId="{7C6846A6-3A22-4DB9-A6A3-0B56CC9954DE}"/>
    <dgm:cxn modelId="{93D8D2EC-DDC0-4947-BE02-D4159E42BBD0}" type="presOf" srcId="{E3F1F240-99B9-49D8-B3B2-9BB637ED990F}" destId="{E5F27E2D-31DB-45D5-8F0A-F7C03F11E17A}" srcOrd="1" destOrd="0" presId="urn:microsoft.com/office/officeart/2005/8/layout/cycle8"/>
    <dgm:cxn modelId="{692C575D-74EB-4A1D-9638-45DE088D81C0}" type="presOf" srcId="{844830A4-EDDE-4E24-B07A-AE5B3D25AD75}" destId="{30DBC1F7-A6A7-4EE4-AFB5-84D45E5D2D78}" srcOrd="1" destOrd="0" presId="urn:microsoft.com/office/officeart/2005/8/layout/cycle8"/>
    <dgm:cxn modelId="{8682041A-9AE9-4141-BFFD-B279204A297F}" srcId="{811D939A-4F19-4AB8-AFED-B65BF7B98982}" destId="{663E7713-79D6-4799-AE21-F794C644C238}" srcOrd="1" destOrd="0" parTransId="{10F528CB-F56F-4B7E-BCE3-4B9135FE955C}" sibTransId="{99708F98-A203-4BB0-87FA-5CA48E1BB692}"/>
    <dgm:cxn modelId="{49BF401C-488A-45FD-8FD9-EE5F390D9756}" type="presOf" srcId="{811D939A-4F19-4AB8-AFED-B65BF7B98982}" destId="{83823649-0622-4A38-8F92-9C61E1B68834}" srcOrd="0" destOrd="0" presId="urn:microsoft.com/office/officeart/2005/8/layout/cycle8"/>
    <dgm:cxn modelId="{9E476CAE-4DF1-4181-BC14-046C398E29B7}" srcId="{811D939A-4F19-4AB8-AFED-B65BF7B98982}" destId="{79B5A22C-2DF8-4817-B5FD-12388196D7A1}" srcOrd="0" destOrd="0" parTransId="{FE3B44DF-0282-4053-A358-FECDD3BBECF5}" sibTransId="{24355227-559C-4BD6-B6F2-4F94E6C0C6A4}"/>
    <dgm:cxn modelId="{5DCBC8BD-E73E-4EE3-A742-FF74918CE20C}" srcId="{811D939A-4F19-4AB8-AFED-B65BF7B98982}" destId="{844830A4-EDDE-4E24-B07A-AE5B3D25AD75}" srcOrd="4" destOrd="0" parTransId="{FEE77B29-D675-4375-AA15-382CB9FCF561}" sibTransId="{0E315EDC-E7DF-40A8-A1AB-7292EDDF1DB1}"/>
    <dgm:cxn modelId="{0EB14ECB-738B-402F-B19F-2220D3047026}" type="presOf" srcId="{CC3B198D-9B06-4413-9312-E9B330674C4B}" destId="{B67438A4-FFFF-4D82-A8FE-D8330D00ECBB}" srcOrd="0" destOrd="0" presId="urn:microsoft.com/office/officeart/2005/8/layout/cycle8"/>
    <dgm:cxn modelId="{0B7EB1B7-3149-4759-9E7F-1A1830DF30DE}" type="presOf" srcId="{26E867AE-B325-4665-8107-B305197B4EBD}" destId="{9245B45D-850D-4A56-AD95-A156E3E63CE1}" srcOrd="1" destOrd="0" presId="urn:microsoft.com/office/officeart/2005/8/layout/cycle8"/>
    <dgm:cxn modelId="{7B04A58F-0736-4BF8-9707-A6763FF4752C}" type="presOf" srcId="{79B5A22C-2DF8-4817-B5FD-12388196D7A1}" destId="{2554E39B-7FD5-45D9-8E30-B1490F62A68F}" srcOrd="0" destOrd="0" presId="urn:microsoft.com/office/officeart/2005/8/layout/cycle8"/>
    <dgm:cxn modelId="{B12177E0-B2B3-4E66-93F1-D56C10D9FAEE}" type="presParOf" srcId="{83823649-0622-4A38-8F92-9C61E1B68834}" destId="{2554E39B-7FD5-45D9-8E30-B1490F62A68F}" srcOrd="0" destOrd="0" presId="urn:microsoft.com/office/officeart/2005/8/layout/cycle8"/>
    <dgm:cxn modelId="{9D70F57B-720D-4A03-802B-020C6B0EF69D}" type="presParOf" srcId="{83823649-0622-4A38-8F92-9C61E1B68834}" destId="{E0209878-D4AC-4AB0-9A3B-590656B9F5BE}" srcOrd="1" destOrd="0" presId="urn:microsoft.com/office/officeart/2005/8/layout/cycle8"/>
    <dgm:cxn modelId="{6CA28769-D313-466C-B047-F7D5CBAD4E7E}" type="presParOf" srcId="{83823649-0622-4A38-8F92-9C61E1B68834}" destId="{460C8112-3913-4490-A68C-305957161481}" srcOrd="2" destOrd="0" presId="urn:microsoft.com/office/officeart/2005/8/layout/cycle8"/>
    <dgm:cxn modelId="{4A300979-3A26-4F83-A97C-7AD12EABDD53}" type="presParOf" srcId="{83823649-0622-4A38-8F92-9C61E1B68834}" destId="{603E945F-5AF9-4AB9-943E-007ED47A7520}" srcOrd="3" destOrd="0" presId="urn:microsoft.com/office/officeart/2005/8/layout/cycle8"/>
    <dgm:cxn modelId="{912DD2E9-FBCD-45D9-B4CD-A7AA93521C8B}" type="presParOf" srcId="{83823649-0622-4A38-8F92-9C61E1B68834}" destId="{A0D6438F-5579-44CE-9014-ECC5660DE146}" srcOrd="4" destOrd="0" presId="urn:microsoft.com/office/officeart/2005/8/layout/cycle8"/>
    <dgm:cxn modelId="{7813AE46-0FC5-4DC9-9FC0-48B9BDD9355A}" type="presParOf" srcId="{83823649-0622-4A38-8F92-9C61E1B68834}" destId="{CA1F9920-EB54-4F77-B8D2-A2EA0650F042}" srcOrd="5" destOrd="0" presId="urn:microsoft.com/office/officeart/2005/8/layout/cycle8"/>
    <dgm:cxn modelId="{D3880A4E-6685-4FC7-A46B-F4283B917BFB}" type="presParOf" srcId="{83823649-0622-4A38-8F92-9C61E1B68834}" destId="{A7E34A9F-BAC4-4C61-A34A-8058AA702CDA}" srcOrd="6" destOrd="0" presId="urn:microsoft.com/office/officeart/2005/8/layout/cycle8"/>
    <dgm:cxn modelId="{A5B2B565-EC9B-419A-8A05-A80E01D1C37C}" type="presParOf" srcId="{83823649-0622-4A38-8F92-9C61E1B68834}" destId="{4DA04314-B5AB-47C2-9322-8DB8DFE1E154}" srcOrd="7" destOrd="0" presId="urn:microsoft.com/office/officeart/2005/8/layout/cycle8"/>
    <dgm:cxn modelId="{F9E245B3-C434-4CFA-9837-37C350B09BC8}" type="presParOf" srcId="{83823649-0622-4A38-8F92-9C61E1B68834}" destId="{AB0F002E-A9C6-44EA-AB24-135BBD98800D}" srcOrd="8" destOrd="0" presId="urn:microsoft.com/office/officeart/2005/8/layout/cycle8"/>
    <dgm:cxn modelId="{F72A9152-ED94-4B17-964C-DBC1783CE33E}" type="presParOf" srcId="{83823649-0622-4A38-8F92-9C61E1B68834}" destId="{FD0EB14A-F6F8-45DB-B6CC-224431ABCBFF}" srcOrd="9" destOrd="0" presId="urn:microsoft.com/office/officeart/2005/8/layout/cycle8"/>
    <dgm:cxn modelId="{98BE1674-DB71-4E49-BFA3-5FD03F569F3E}" type="presParOf" srcId="{83823649-0622-4A38-8F92-9C61E1B68834}" destId="{EF9A8EA1-768D-4634-8CD1-9F38CD4A2592}" srcOrd="10" destOrd="0" presId="urn:microsoft.com/office/officeart/2005/8/layout/cycle8"/>
    <dgm:cxn modelId="{D777C6FD-49C5-4ACA-AFD3-9D64ED1653DD}" type="presParOf" srcId="{83823649-0622-4A38-8F92-9C61E1B68834}" destId="{736B7ADF-2316-4F45-B3C8-149573EF9260}" srcOrd="11" destOrd="0" presId="urn:microsoft.com/office/officeart/2005/8/layout/cycle8"/>
    <dgm:cxn modelId="{A2764306-E445-41AB-AA2F-F6199EA08968}" type="presParOf" srcId="{83823649-0622-4A38-8F92-9C61E1B68834}" destId="{B67438A4-FFFF-4D82-A8FE-D8330D00ECBB}" srcOrd="12" destOrd="0" presId="urn:microsoft.com/office/officeart/2005/8/layout/cycle8"/>
    <dgm:cxn modelId="{46D5A2C0-0F50-4A2F-B8EE-D45151B2D735}" type="presParOf" srcId="{83823649-0622-4A38-8F92-9C61E1B68834}" destId="{1D52FB77-DBD0-4210-9C02-22A437AACBB9}" srcOrd="13" destOrd="0" presId="urn:microsoft.com/office/officeart/2005/8/layout/cycle8"/>
    <dgm:cxn modelId="{387A3853-A5DE-42F9-BDC1-448A4A52093A}" type="presParOf" srcId="{83823649-0622-4A38-8F92-9C61E1B68834}" destId="{69ADF819-932F-47BD-8005-FCC804223E3E}" srcOrd="14" destOrd="0" presId="urn:microsoft.com/office/officeart/2005/8/layout/cycle8"/>
    <dgm:cxn modelId="{CB5C244D-8AE0-439B-B2F4-25E363128C73}" type="presParOf" srcId="{83823649-0622-4A38-8F92-9C61E1B68834}" destId="{BF1128BA-100A-412F-9F2F-64E4BEC82EE0}" srcOrd="15" destOrd="0" presId="urn:microsoft.com/office/officeart/2005/8/layout/cycle8"/>
    <dgm:cxn modelId="{BFB1C85A-E4DC-4A85-BF84-6A04224C45B2}" type="presParOf" srcId="{83823649-0622-4A38-8F92-9C61E1B68834}" destId="{0678A7B7-E776-4030-82A3-B2DEEF75748D}" srcOrd="16" destOrd="0" presId="urn:microsoft.com/office/officeart/2005/8/layout/cycle8"/>
    <dgm:cxn modelId="{E9061093-8E68-4013-8F4F-1CD27D8D720B}" type="presParOf" srcId="{83823649-0622-4A38-8F92-9C61E1B68834}" destId="{EC67381D-4D5C-47D0-BBD7-1D4ADC980AFF}" srcOrd="17" destOrd="0" presId="urn:microsoft.com/office/officeart/2005/8/layout/cycle8"/>
    <dgm:cxn modelId="{C23A0062-4B2D-47A5-BCD6-F773BD2D03C6}" type="presParOf" srcId="{83823649-0622-4A38-8F92-9C61E1B68834}" destId="{E6D24440-2062-4BB5-B7FB-3E25DE8999D1}" srcOrd="18" destOrd="0" presId="urn:microsoft.com/office/officeart/2005/8/layout/cycle8"/>
    <dgm:cxn modelId="{27D1FD31-5F5A-4D4E-A1CD-EC6A1840ED11}" type="presParOf" srcId="{83823649-0622-4A38-8F92-9C61E1B68834}" destId="{30DBC1F7-A6A7-4EE4-AFB5-84D45E5D2D78}" srcOrd="19" destOrd="0" presId="urn:microsoft.com/office/officeart/2005/8/layout/cycle8"/>
    <dgm:cxn modelId="{63FA0274-7075-400C-A1CF-6F60BAAB4F7B}" type="presParOf" srcId="{83823649-0622-4A38-8F92-9C61E1B68834}" destId="{F5BA1625-3046-44F8-BE16-7FBD70C26887}" srcOrd="20" destOrd="0" presId="urn:microsoft.com/office/officeart/2005/8/layout/cycle8"/>
    <dgm:cxn modelId="{756283B8-92FE-4C57-95C6-0D6AFE1C1204}" type="presParOf" srcId="{83823649-0622-4A38-8F92-9C61E1B68834}" destId="{A1018225-C297-4950-90D6-0D96C7EA62EB}" srcOrd="21" destOrd="0" presId="urn:microsoft.com/office/officeart/2005/8/layout/cycle8"/>
    <dgm:cxn modelId="{EF16E8FB-5A2A-4F07-A8FF-096DD840AD75}" type="presParOf" srcId="{83823649-0622-4A38-8F92-9C61E1B68834}" destId="{770A2437-A745-4FED-B87F-DCE3965D13AF}" srcOrd="22" destOrd="0" presId="urn:microsoft.com/office/officeart/2005/8/layout/cycle8"/>
    <dgm:cxn modelId="{127F8C0D-4D86-4CA6-A2F0-3286B341411F}" type="presParOf" srcId="{83823649-0622-4A38-8F92-9C61E1B68834}" destId="{9245B45D-850D-4A56-AD95-A156E3E63CE1}" srcOrd="23" destOrd="0" presId="urn:microsoft.com/office/officeart/2005/8/layout/cycle8"/>
    <dgm:cxn modelId="{A4067EE2-0508-4EC7-929D-B0FC159A9CE4}" type="presParOf" srcId="{83823649-0622-4A38-8F92-9C61E1B68834}" destId="{6FDD681D-C3AA-4020-AA98-D562E09DDC80}" srcOrd="24" destOrd="0" presId="urn:microsoft.com/office/officeart/2005/8/layout/cycle8"/>
    <dgm:cxn modelId="{C14E2DEE-A505-4316-A81B-21539244AB73}" type="presParOf" srcId="{83823649-0622-4A38-8F92-9C61E1B68834}" destId="{D570E71D-5777-4A2B-96EC-3B2D3FD4273B}" srcOrd="25" destOrd="0" presId="urn:microsoft.com/office/officeart/2005/8/layout/cycle8"/>
    <dgm:cxn modelId="{12E0E9BD-ADEB-4D35-9441-31B0A7AAD59C}" type="presParOf" srcId="{83823649-0622-4A38-8F92-9C61E1B68834}" destId="{94A891D3-553A-4CE6-A7B2-3419D7C1CF6F}" srcOrd="26" destOrd="0" presId="urn:microsoft.com/office/officeart/2005/8/layout/cycle8"/>
    <dgm:cxn modelId="{0A1985FA-45C0-4469-B82C-2611143D26F6}" type="presParOf" srcId="{83823649-0622-4A38-8F92-9C61E1B68834}" destId="{E5F27E2D-31DB-45D5-8F0A-F7C03F11E17A}" srcOrd="27" destOrd="0" presId="urn:microsoft.com/office/officeart/2005/8/layout/cycle8"/>
    <dgm:cxn modelId="{8895E10E-FA43-4E1F-8320-17DD9C0052A1}" type="presParOf" srcId="{83823649-0622-4A38-8F92-9C61E1B68834}" destId="{66E6BDB5-FFE2-4797-AD7C-D2B2FC8CD483}" srcOrd="28" destOrd="0" presId="urn:microsoft.com/office/officeart/2005/8/layout/cycle8"/>
    <dgm:cxn modelId="{89FB490B-E28A-4BC9-A462-0F239896B08B}" type="presParOf" srcId="{83823649-0622-4A38-8F92-9C61E1B68834}" destId="{BA01EFD1-A9C8-44B9-917E-CA8BE3076FB7}" srcOrd="29" destOrd="0" presId="urn:microsoft.com/office/officeart/2005/8/layout/cycle8"/>
    <dgm:cxn modelId="{91D8CFF5-DA21-43B7-9725-F838022E5FDB}" type="presParOf" srcId="{83823649-0622-4A38-8F92-9C61E1B68834}" destId="{478CFFA3-80E3-449A-BB59-D7F67CD99ADA}" srcOrd="30" destOrd="0" presId="urn:microsoft.com/office/officeart/2005/8/layout/cycle8"/>
    <dgm:cxn modelId="{26EDEDA5-6B41-4673-B2FB-437FEE2721AE}" type="presParOf" srcId="{83823649-0622-4A38-8F92-9C61E1B68834}" destId="{AABD8A3A-19B8-4928-A168-FD5064FCC715}" srcOrd="31" destOrd="0" presId="urn:microsoft.com/office/officeart/2005/8/layout/cycle8"/>
    <dgm:cxn modelId="{1DEA26B8-FEDA-4F83-BF4B-619311DEA719}" type="presParOf" srcId="{83823649-0622-4A38-8F92-9C61E1B68834}" destId="{563D29CA-281C-454F-ABFD-3EDA88DB5ED7}" srcOrd="32" destOrd="0" presId="urn:microsoft.com/office/officeart/2005/8/layout/cycle8"/>
    <dgm:cxn modelId="{05FBCE3D-DFBF-4FD1-B813-7BB0FFF893BC}" type="presParOf" srcId="{83823649-0622-4A38-8F92-9C61E1B68834}" destId="{F104DAEE-2285-44EF-80B1-AECDCE50F710}" srcOrd="33" destOrd="0" presId="urn:microsoft.com/office/officeart/2005/8/layout/cycle8"/>
    <dgm:cxn modelId="{2DF23CD6-3BE2-4D80-93B6-3E97F64053B3}" type="presParOf" srcId="{83823649-0622-4A38-8F92-9C61E1B68834}" destId="{0C4AD8A3-F01D-4D97-A2A1-5C8505E599A2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406C1A-E0FE-4637-A54C-2A511A235762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</dgm:pt>
    <dgm:pt modelId="{C4928CA3-D4A2-4F97-A3D7-15905F646E7E}">
      <dgm:prSet phldrT="[Текст]"/>
      <dgm:spPr/>
      <dgm:t>
        <a:bodyPr/>
        <a:lstStyle/>
        <a:p>
          <a:r>
            <a:rPr lang="ru-RU" dirty="0" smtClean="0"/>
            <a:t>2017 год</a:t>
          </a:r>
          <a:endParaRPr lang="ru-RU" dirty="0"/>
        </a:p>
      </dgm:t>
    </dgm:pt>
    <dgm:pt modelId="{D46009E8-01D1-4AE1-A5A5-1A713F9F8625}" type="parTrans" cxnId="{ED371B03-167C-4997-A6E1-0248D2DAA654}">
      <dgm:prSet/>
      <dgm:spPr/>
      <dgm:t>
        <a:bodyPr/>
        <a:lstStyle/>
        <a:p>
          <a:endParaRPr lang="ru-RU"/>
        </a:p>
      </dgm:t>
    </dgm:pt>
    <dgm:pt modelId="{7805537C-5D67-440D-B628-44D028BB6F2F}" type="sibTrans" cxnId="{ED371B03-167C-4997-A6E1-0248D2DAA654}">
      <dgm:prSet/>
      <dgm:spPr/>
      <dgm:t>
        <a:bodyPr/>
        <a:lstStyle/>
        <a:p>
          <a:endParaRPr lang="ru-RU"/>
        </a:p>
      </dgm:t>
    </dgm:pt>
    <dgm:pt modelId="{EDCA2C23-B5A5-4608-866A-575C65807A15}">
      <dgm:prSet phldrT="[Текст]"/>
      <dgm:spPr/>
      <dgm:t>
        <a:bodyPr/>
        <a:lstStyle/>
        <a:p>
          <a:r>
            <a:rPr lang="ru-RU" dirty="0" smtClean="0"/>
            <a:t>1992 год </a:t>
          </a:r>
          <a:endParaRPr lang="ru-RU" dirty="0"/>
        </a:p>
      </dgm:t>
    </dgm:pt>
    <dgm:pt modelId="{7DC14F46-2020-4EBF-981F-D2645B0B09FD}" type="parTrans" cxnId="{F6B38BCD-B6E2-4726-B828-7270E4F23A42}">
      <dgm:prSet/>
      <dgm:spPr/>
      <dgm:t>
        <a:bodyPr/>
        <a:lstStyle/>
        <a:p>
          <a:endParaRPr lang="ru-RU"/>
        </a:p>
      </dgm:t>
    </dgm:pt>
    <dgm:pt modelId="{A9BAB9E5-6C01-4BF6-89D6-5A019DE1CB5A}" type="sibTrans" cxnId="{F6B38BCD-B6E2-4726-B828-7270E4F23A42}">
      <dgm:prSet/>
      <dgm:spPr/>
      <dgm:t>
        <a:bodyPr/>
        <a:lstStyle/>
        <a:p>
          <a:endParaRPr lang="ru-RU"/>
        </a:p>
      </dgm:t>
    </dgm:pt>
    <dgm:pt modelId="{E7DDA9DB-3EAD-4780-91E1-A84242A1EE92}">
      <dgm:prSet phldrT="[Текст]"/>
      <dgm:spPr/>
      <dgm:t>
        <a:bodyPr/>
        <a:lstStyle/>
        <a:p>
          <a:r>
            <a:rPr lang="ru-RU" dirty="0" smtClean="0"/>
            <a:t>2013 год</a:t>
          </a:r>
          <a:endParaRPr lang="ru-RU" dirty="0"/>
        </a:p>
      </dgm:t>
    </dgm:pt>
    <dgm:pt modelId="{BC316E51-E641-4A44-BD2A-99F240276A4D}" type="parTrans" cxnId="{C43593C6-2489-44E2-AEB2-37B11748822A}">
      <dgm:prSet/>
      <dgm:spPr/>
      <dgm:t>
        <a:bodyPr/>
        <a:lstStyle/>
        <a:p>
          <a:endParaRPr lang="ru-RU"/>
        </a:p>
      </dgm:t>
    </dgm:pt>
    <dgm:pt modelId="{B7E645CB-61BD-486C-AE18-CE0EE060FBE2}" type="sibTrans" cxnId="{C43593C6-2489-44E2-AEB2-37B11748822A}">
      <dgm:prSet/>
      <dgm:spPr/>
      <dgm:t>
        <a:bodyPr/>
        <a:lstStyle/>
        <a:p>
          <a:endParaRPr lang="ru-RU"/>
        </a:p>
      </dgm:t>
    </dgm:pt>
    <dgm:pt modelId="{63031309-F5C4-4E14-9EA5-B5F412E25F61}">
      <dgm:prSet phldrT="[Текст]"/>
      <dgm:spPr/>
      <dgm:t>
        <a:bodyPr/>
        <a:lstStyle/>
        <a:p>
          <a:r>
            <a:rPr lang="ru-RU" dirty="0" smtClean="0"/>
            <a:t>2014 год</a:t>
          </a:r>
          <a:endParaRPr lang="ru-RU" dirty="0"/>
        </a:p>
      </dgm:t>
    </dgm:pt>
    <dgm:pt modelId="{19E91923-D47A-40DB-B712-86A0F82579C0}" type="parTrans" cxnId="{1CA9F8B2-FCBE-4600-A830-483B632172E9}">
      <dgm:prSet/>
      <dgm:spPr/>
      <dgm:t>
        <a:bodyPr/>
        <a:lstStyle/>
        <a:p>
          <a:endParaRPr lang="ru-RU"/>
        </a:p>
      </dgm:t>
    </dgm:pt>
    <dgm:pt modelId="{AD0D29FE-AE87-4726-9284-4E47882FDA24}" type="sibTrans" cxnId="{1CA9F8B2-FCBE-4600-A830-483B632172E9}">
      <dgm:prSet/>
      <dgm:spPr/>
      <dgm:t>
        <a:bodyPr/>
        <a:lstStyle/>
        <a:p>
          <a:endParaRPr lang="ru-RU"/>
        </a:p>
      </dgm:t>
    </dgm:pt>
    <dgm:pt modelId="{380A871E-676E-4413-B8DF-414C38196AF6}" type="pres">
      <dgm:prSet presAssocID="{CD406C1A-E0FE-4637-A54C-2A511A235762}" presName="diagram" presStyleCnt="0">
        <dgm:presLayoutVars>
          <dgm:dir/>
          <dgm:resizeHandles val="exact"/>
        </dgm:presLayoutVars>
      </dgm:prSet>
      <dgm:spPr/>
    </dgm:pt>
    <dgm:pt modelId="{43FA20B6-15EC-4F27-96CE-162DC93E0927}" type="pres">
      <dgm:prSet presAssocID="{EDCA2C23-B5A5-4608-866A-575C65807A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2F2EE-2EAB-4FA6-95B1-8EB8347388C5}" type="pres">
      <dgm:prSet presAssocID="{A9BAB9E5-6C01-4BF6-89D6-5A019DE1CB5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558521-063B-43A3-A63A-D37324E6CA06}" type="pres">
      <dgm:prSet presAssocID="{A9BAB9E5-6C01-4BF6-89D6-5A019DE1CB5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8D4ACE9-9AFE-4742-8959-96C39C632647}" type="pres">
      <dgm:prSet presAssocID="{E7DDA9DB-3EAD-4780-91E1-A84242A1EE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3AEE0-3080-43A5-B37E-BAD4CC87A2A2}" type="pres">
      <dgm:prSet presAssocID="{B7E645CB-61BD-486C-AE18-CE0EE060FBE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5E63413-615B-48BB-8C9B-66033096AC30}" type="pres">
      <dgm:prSet presAssocID="{B7E645CB-61BD-486C-AE18-CE0EE060FBE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D6FB083-B3E3-4D6A-A71B-6AABF93887F0}" type="pres">
      <dgm:prSet presAssocID="{63031309-F5C4-4E14-9EA5-B5F412E25F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B9806-9A93-47CB-AAE2-9A0063FC4671}" type="pres">
      <dgm:prSet presAssocID="{AD0D29FE-AE87-4726-9284-4E47882FDA2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C4D3238-7D86-4BC0-B9AE-B3AC88EC752B}" type="pres">
      <dgm:prSet presAssocID="{AD0D29FE-AE87-4726-9284-4E47882FDA2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BB5D92B-F22D-4F45-942A-A84FFDBF63A2}" type="pres">
      <dgm:prSet presAssocID="{C4928CA3-D4A2-4F97-A3D7-15905F646E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9B524-6C9F-4ADC-9D96-974055953692}" type="presOf" srcId="{63031309-F5C4-4E14-9EA5-B5F412E25F61}" destId="{9D6FB083-B3E3-4D6A-A71B-6AABF93887F0}" srcOrd="0" destOrd="0" presId="urn:microsoft.com/office/officeart/2005/8/layout/process5"/>
    <dgm:cxn modelId="{74FAD4B8-C895-4FED-8CA6-9EF0BEE91E3E}" type="presOf" srcId="{C4928CA3-D4A2-4F97-A3D7-15905F646E7E}" destId="{0BB5D92B-F22D-4F45-942A-A84FFDBF63A2}" srcOrd="0" destOrd="0" presId="urn:microsoft.com/office/officeart/2005/8/layout/process5"/>
    <dgm:cxn modelId="{A18A3DCB-9949-4182-8A93-2DF097E8B616}" type="presOf" srcId="{B7E645CB-61BD-486C-AE18-CE0EE060FBE2}" destId="{D5E63413-615B-48BB-8C9B-66033096AC30}" srcOrd="1" destOrd="0" presId="urn:microsoft.com/office/officeart/2005/8/layout/process5"/>
    <dgm:cxn modelId="{6224B1CE-B7FF-4C2D-8FCA-7C3C6866C62F}" type="presOf" srcId="{EDCA2C23-B5A5-4608-866A-575C65807A15}" destId="{43FA20B6-15EC-4F27-96CE-162DC93E0927}" srcOrd="0" destOrd="0" presId="urn:microsoft.com/office/officeart/2005/8/layout/process5"/>
    <dgm:cxn modelId="{ED371B03-167C-4997-A6E1-0248D2DAA654}" srcId="{CD406C1A-E0FE-4637-A54C-2A511A235762}" destId="{C4928CA3-D4A2-4F97-A3D7-15905F646E7E}" srcOrd="3" destOrd="0" parTransId="{D46009E8-01D1-4AE1-A5A5-1A713F9F8625}" sibTransId="{7805537C-5D67-440D-B628-44D028BB6F2F}"/>
    <dgm:cxn modelId="{9F8AFEEC-D83A-4174-8F06-6CF96E043D35}" type="presOf" srcId="{E7DDA9DB-3EAD-4780-91E1-A84242A1EE92}" destId="{F8D4ACE9-9AFE-4742-8959-96C39C632647}" srcOrd="0" destOrd="0" presId="urn:microsoft.com/office/officeart/2005/8/layout/process5"/>
    <dgm:cxn modelId="{C43593C6-2489-44E2-AEB2-37B11748822A}" srcId="{CD406C1A-E0FE-4637-A54C-2A511A235762}" destId="{E7DDA9DB-3EAD-4780-91E1-A84242A1EE92}" srcOrd="1" destOrd="0" parTransId="{BC316E51-E641-4A44-BD2A-99F240276A4D}" sibTransId="{B7E645CB-61BD-486C-AE18-CE0EE060FBE2}"/>
    <dgm:cxn modelId="{F6B38BCD-B6E2-4726-B828-7270E4F23A42}" srcId="{CD406C1A-E0FE-4637-A54C-2A511A235762}" destId="{EDCA2C23-B5A5-4608-866A-575C65807A15}" srcOrd="0" destOrd="0" parTransId="{7DC14F46-2020-4EBF-981F-D2645B0B09FD}" sibTransId="{A9BAB9E5-6C01-4BF6-89D6-5A019DE1CB5A}"/>
    <dgm:cxn modelId="{3DFC2600-8D35-43B1-9857-4A2D6D34C09F}" type="presOf" srcId="{A9BAB9E5-6C01-4BF6-89D6-5A019DE1CB5A}" destId="{44A2F2EE-2EAB-4FA6-95B1-8EB8347388C5}" srcOrd="0" destOrd="0" presId="urn:microsoft.com/office/officeart/2005/8/layout/process5"/>
    <dgm:cxn modelId="{BB255F37-51C8-4BDF-AAC9-66899E707726}" type="presOf" srcId="{A9BAB9E5-6C01-4BF6-89D6-5A019DE1CB5A}" destId="{1F558521-063B-43A3-A63A-D37324E6CA06}" srcOrd="1" destOrd="0" presId="urn:microsoft.com/office/officeart/2005/8/layout/process5"/>
    <dgm:cxn modelId="{182DDC7C-A4EB-45EC-92D7-E05ED4D6F2BA}" type="presOf" srcId="{AD0D29FE-AE87-4726-9284-4E47882FDA24}" destId="{080B9806-9A93-47CB-AAE2-9A0063FC4671}" srcOrd="0" destOrd="0" presId="urn:microsoft.com/office/officeart/2005/8/layout/process5"/>
    <dgm:cxn modelId="{92A79CE4-49E8-49F4-82AD-FFB03087EE5B}" type="presOf" srcId="{AD0D29FE-AE87-4726-9284-4E47882FDA24}" destId="{FC4D3238-7D86-4BC0-B9AE-B3AC88EC752B}" srcOrd="1" destOrd="0" presId="urn:microsoft.com/office/officeart/2005/8/layout/process5"/>
    <dgm:cxn modelId="{217A106A-1E72-4116-89EE-AEFC192CDD68}" type="presOf" srcId="{B7E645CB-61BD-486C-AE18-CE0EE060FBE2}" destId="{3633AEE0-3080-43A5-B37E-BAD4CC87A2A2}" srcOrd="0" destOrd="0" presId="urn:microsoft.com/office/officeart/2005/8/layout/process5"/>
    <dgm:cxn modelId="{1CA9F8B2-FCBE-4600-A830-483B632172E9}" srcId="{CD406C1A-E0FE-4637-A54C-2A511A235762}" destId="{63031309-F5C4-4E14-9EA5-B5F412E25F61}" srcOrd="2" destOrd="0" parTransId="{19E91923-D47A-40DB-B712-86A0F82579C0}" sibTransId="{AD0D29FE-AE87-4726-9284-4E47882FDA24}"/>
    <dgm:cxn modelId="{CF9B0DCB-4533-49F9-AAFA-01D4B3A30B9A}" type="presOf" srcId="{CD406C1A-E0FE-4637-A54C-2A511A235762}" destId="{380A871E-676E-4413-B8DF-414C38196AF6}" srcOrd="0" destOrd="0" presId="urn:microsoft.com/office/officeart/2005/8/layout/process5"/>
    <dgm:cxn modelId="{2233E0E8-BB34-4203-9A6F-E514E728DFAB}" type="presParOf" srcId="{380A871E-676E-4413-B8DF-414C38196AF6}" destId="{43FA20B6-15EC-4F27-96CE-162DC93E0927}" srcOrd="0" destOrd="0" presId="urn:microsoft.com/office/officeart/2005/8/layout/process5"/>
    <dgm:cxn modelId="{756D250D-D662-4C39-A70E-A0F67EA76356}" type="presParOf" srcId="{380A871E-676E-4413-B8DF-414C38196AF6}" destId="{44A2F2EE-2EAB-4FA6-95B1-8EB8347388C5}" srcOrd="1" destOrd="0" presId="urn:microsoft.com/office/officeart/2005/8/layout/process5"/>
    <dgm:cxn modelId="{A9EF7C2E-6630-4E4A-83D4-2B1A4213A476}" type="presParOf" srcId="{44A2F2EE-2EAB-4FA6-95B1-8EB8347388C5}" destId="{1F558521-063B-43A3-A63A-D37324E6CA06}" srcOrd="0" destOrd="0" presId="urn:microsoft.com/office/officeart/2005/8/layout/process5"/>
    <dgm:cxn modelId="{2E7DEE6C-840B-4A75-A6DB-750A25E409C6}" type="presParOf" srcId="{380A871E-676E-4413-B8DF-414C38196AF6}" destId="{F8D4ACE9-9AFE-4742-8959-96C39C632647}" srcOrd="2" destOrd="0" presId="urn:microsoft.com/office/officeart/2005/8/layout/process5"/>
    <dgm:cxn modelId="{DAB5C747-301E-4B5F-A063-4CC2B77C8136}" type="presParOf" srcId="{380A871E-676E-4413-B8DF-414C38196AF6}" destId="{3633AEE0-3080-43A5-B37E-BAD4CC87A2A2}" srcOrd="3" destOrd="0" presId="urn:microsoft.com/office/officeart/2005/8/layout/process5"/>
    <dgm:cxn modelId="{73151DDF-3AE5-4E83-8D3A-4FF305F3879E}" type="presParOf" srcId="{3633AEE0-3080-43A5-B37E-BAD4CC87A2A2}" destId="{D5E63413-615B-48BB-8C9B-66033096AC30}" srcOrd="0" destOrd="0" presId="urn:microsoft.com/office/officeart/2005/8/layout/process5"/>
    <dgm:cxn modelId="{2EF4EB21-3F5C-436E-B208-E141488CA74D}" type="presParOf" srcId="{380A871E-676E-4413-B8DF-414C38196AF6}" destId="{9D6FB083-B3E3-4D6A-A71B-6AABF93887F0}" srcOrd="4" destOrd="0" presId="urn:microsoft.com/office/officeart/2005/8/layout/process5"/>
    <dgm:cxn modelId="{28E8239D-B629-435D-AA1C-B6E6BBDACCF5}" type="presParOf" srcId="{380A871E-676E-4413-B8DF-414C38196AF6}" destId="{080B9806-9A93-47CB-AAE2-9A0063FC4671}" srcOrd="5" destOrd="0" presId="urn:microsoft.com/office/officeart/2005/8/layout/process5"/>
    <dgm:cxn modelId="{D9461139-A390-48D7-B951-3B5A9BA72DD2}" type="presParOf" srcId="{080B9806-9A93-47CB-AAE2-9A0063FC4671}" destId="{FC4D3238-7D86-4BC0-B9AE-B3AC88EC752B}" srcOrd="0" destOrd="0" presId="urn:microsoft.com/office/officeart/2005/8/layout/process5"/>
    <dgm:cxn modelId="{07236157-1850-44C2-9B71-F9F246C5FC57}" type="presParOf" srcId="{380A871E-676E-4413-B8DF-414C38196AF6}" destId="{0BB5D92B-F22D-4F45-942A-A84FFDBF63A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06C1A-E0FE-4637-A54C-2A511A235762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</dgm:pt>
    <dgm:pt modelId="{C4928CA3-D4A2-4F97-A3D7-15905F646E7E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Река загрязнена </a:t>
          </a: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соединениями азота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46009E8-01D1-4AE1-A5A5-1A713F9F8625}" type="parTrans" cxnId="{ED371B03-167C-4997-A6E1-0248D2DAA654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7805537C-5D67-440D-B628-44D028BB6F2F}" type="sibTrans" cxnId="{ED371B03-167C-4997-A6E1-0248D2DAA654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EDCA2C23-B5A5-4608-866A-575C65807A15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Количество кишечных палочек в воде в 5 раз превышает норму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DC14F46-2020-4EBF-981F-D2645B0B09FD}" type="parTrans" cxnId="{F6B38BCD-B6E2-4726-B828-7270E4F23A42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A9BAB9E5-6C01-4BF6-89D6-5A019DE1CB5A}" type="sibTrans" cxnId="{F6B38BCD-B6E2-4726-B828-7270E4F23A42}">
      <dgm:prSet custT="1"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E7DDA9DB-3EAD-4780-91E1-A84242A1EE92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Вода имеет значительную токсичность (наличие солей аммония)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7E645CB-61BD-486C-AE18-CE0EE060FBE2}" type="sibTrans" cxnId="{C43593C6-2489-44E2-AEB2-37B11748822A}">
      <dgm:prSet custT="1"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BC316E51-E641-4A44-BD2A-99F240276A4D}" type="parTrans" cxnId="{C43593C6-2489-44E2-AEB2-37B11748822A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63031309-F5C4-4E14-9EA5-B5F412E25F61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Вода не соответствует гигиеническим требованиям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D0D29FE-AE87-4726-9284-4E47882FDA24}" type="sibTrans" cxnId="{1CA9F8B2-FCBE-4600-A830-483B632172E9}">
      <dgm:prSet custT="1"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19E91923-D47A-40DB-B712-86A0F82579C0}" type="parTrans" cxnId="{1CA9F8B2-FCBE-4600-A830-483B632172E9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380A871E-676E-4413-B8DF-414C38196AF6}" type="pres">
      <dgm:prSet presAssocID="{CD406C1A-E0FE-4637-A54C-2A511A235762}" presName="diagram" presStyleCnt="0">
        <dgm:presLayoutVars>
          <dgm:dir/>
          <dgm:resizeHandles val="exact"/>
        </dgm:presLayoutVars>
      </dgm:prSet>
      <dgm:spPr/>
    </dgm:pt>
    <dgm:pt modelId="{43FA20B6-15EC-4F27-96CE-162DC93E0927}" type="pres">
      <dgm:prSet presAssocID="{EDCA2C23-B5A5-4608-866A-575C65807A15}" presName="node" presStyleLbl="node1" presStyleIdx="0" presStyleCnt="4" custScaleY="166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2F2EE-2EAB-4FA6-95B1-8EB8347388C5}" type="pres">
      <dgm:prSet presAssocID="{A9BAB9E5-6C01-4BF6-89D6-5A019DE1CB5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558521-063B-43A3-A63A-D37324E6CA06}" type="pres">
      <dgm:prSet presAssocID="{A9BAB9E5-6C01-4BF6-89D6-5A019DE1CB5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8D4ACE9-9AFE-4742-8959-96C39C632647}" type="pres">
      <dgm:prSet presAssocID="{E7DDA9DB-3EAD-4780-91E1-A84242A1EE92}" presName="node" presStyleLbl="node1" presStyleIdx="1" presStyleCnt="4" custScaleY="151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3AEE0-3080-43A5-B37E-BAD4CC87A2A2}" type="pres">
      <dgm:prSet presAssocID="{B7E645CB-61BD-486C-AE18-CE0EE060FBE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5E63413-615B-48BB-8C9B-66033096AC30}" type="pres">
      <dgm:prSet presAssocID="{B7E645CB-61BD-486C-AE18-CE0EE060FBE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D6FB083-B3E3-4D6A-A71B-6AABF93887F0}" type="pres">
      <dgm:prSet presAssocID="{63031309-F5C4-4E14-9EA5-B5F412E25F61}" presName="node" presStyleLbl="node1" presStyleIdx="2" presStyleCnt="4" custScaleY="166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B9806-9A93-47CB-AAE2-9A0063FC4671}" type="pres">
      <dgm:prSet presAssocID="{AD0D29FE-AE87-4726-9284-4E47882FDA2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C4D3238-7D86-4BC0-B9AE-B3AC88EC752B}" type="pres">
      <dgm:prSet presAssocID="{AD0D29FE-AE87-4726-9284-4E47882FDA2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BB5D92B-F22D-4F45-942A-A84FFDBF63A2}" type="pres">
      <dgm:prSet presAssocID="{C4928CA3-D4A2-4F97-A3D7-15905F646E7E}" presName="node" presStyleLbl="node1" presStyleIdx="3" presStyleCnt="4" custScaleY="12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31D8D-F726-4690-88AF-B9D874FD1E8A}" type="presOf" srcId="{E7DDA9DB-3EAD-4780-91E1-A84242A1EE92}" destId="{F8D4ACE9-9AFE-4742-8959-96C39C632647}" srcOrd="0" destOrd="0" presId="urn:microsoft.com/office/officeart/2005/8/layout/process5"/>
    <dgm:cxn modelId="{1CA9F8B2-FCBE-4600-A830-483B632172E9}" srcId="{CD406C1A-E0FE-4637-A54C-2A511A235762}" destId="{63031309-F5C4-4E14-9EA5-B5F412E25F61}" srcOrd="2" destOrd="0" parTransId="{19E91923-D47A-40DB-B712-86A0F82579C0}" sibTransId="{AD0D29FE-AE87-4726-9284-4E47882FDA24}"/>
    <dgm:cxn modelId="{02F149D0-FE23-429E-8D8C-880254F6AEA6}" type="presOf" srcId="{AD0D29FE-AE87-4726-9284-4E47882FDA24}" destId="{FC4D3238-7D86-4BC0-B9AE-B3AC88EC752B}" srcOrd="1" destOrd="0" presId="urn:microsoft.com/office/officeart/2005/8/layout/process5"/>
    <dgm:cxn modelId="{C1082EC4-9C3D-48D9-9DE0-7FCF9766401C}" type="presOf" srcId="{C4928CA3-D4A2-4F97-A3D7-15905F646E7E}" destId="{0BB5D92B-F22D-4F45-942A-A84FFDBF63A2}" srcOrd="0" destOrd="0" presId="urn:microsoft.com/office/officeart/2005/8/layout/process5"/>
    <dgm:cxn modelId="{238E83F2-A608-46EE-ABAC-207FFB5959D0}" type="presOf" srcId="{B7E645CB-61BD-486C-AE18-CE0EE060FBE2}" destId="{3633AEE0-3080-43A5-B37E-BAD4CC87A2A2}" srcOrd="0" destOrd="0" presId="urn:microsoft.com/office/officeart/2005/8/layout/process5"/>
    <dgm:cxn modelId="{ED371B03-167C-4997-A6E1-0248D2DAA654}" srcId="{CD406C1A-E0FE-4637-A54C-2A511A235762}" destId="{C4928CA3-D4A2-4F97-A3D7-15905F646E7E}" srcOrd="3" destOrd="0" parTransId="{D46009E8-01D1-4AE1-A5A5-1A713F9F8625}" sibTransId="{7805537C-5D67-440D-B628-44D028BB6F2F}"/>
    <dgm:cxn modelId="{56F1D830-DE81-435B-A159-D79FA5A505C2}" type="presOf" srcId="{CD406C1A-E0FE-4637-A54C-2A511A235762}" destId="{380A871E-676E-4413-B8DF-414C38196AF6}" srcOrd="0" destOrd="0" presId="urn:microsoft.com/office/officeart/2005/8/layout/process5"/>
    <dgm:cxn modelId="{0A46ED7F-EDEC-4A50-B0F8-6FC0DA3AFAE6}" type="presOf" srcId="{63031309-F5C4-4E14-9EA5-B5F412E25F61}" destId="{9D6FB083-B3E3-4D6A-A71B-6AABF93887F0}" srcOrd="0" destOrd="0" presId="urn:microsoft.com/office/officeart/2005/8/layout/process5"/>
    <dgm:cxn modelId="{C43593C6-2489-44E2-AEB2-37B11748822A}" srcId="{CD406C1A-E0FE-4637-A54C-2A511A235762}" destId="{E7DDA9DB-3EAD-4780-91E1-A84242A1EE92}" srcOrd="1" destOrd="0" parTransId="{BC316E51-E641-4A44-BD2A-99F240276A4D}" sibTransId="{B7E645CB-61BD-486C-AE18-CE0EE060FBE2}"/>
    <dgm:cxn modelId="{629A4397-8DDB-41B0-88D6-144E8818CB58}" type="presOf" srcId="{EDCA2C23-B5A5-4608-866A-575C65807A15}" destId="{43FA20B6-15EC-4F27-96CE-162DC93E0927}" srcOrd="0" destOrd="0" presId="urn:microsoft.com/office/officeart/2005/8/layout/process5"/>
    <dgm:cxn modelId="{2C52801C-8253-46FE-84DF-E6E91F2E4BDB}" type="presOf" srcId="{AD0D29FE-AE87-4726-9284-4E47882FDA24}" destId="{080B9806-9A93-47CB-AAE2-9A0063FC4671}" srcOrd="0" destOrd="0" presId="urn:microsoft.com/office/officeart/2005/8/layout/process5"/>
    <dgm:cxn modelId="{7F7CA8D5-83E8-4A1C-BE47-16C10E8B3CC0}" type="presOf" srcId="{B7E645CB-61BD-486C-AE18-CE0EE060FBE2}" destId="{D5E63413-615B-48BB-8C9B-66033096AC30}" srcOrd="1" destOrd="0" presId="urn:microsoft.com/office/officeart/2005/8/layout/process5"/>
    <dgm:cxn modelId="{1778ACC1-4BD5-40AE-995A-CF968BB26882}" type="presOf" srcId="{A9BAB9E5-6C01-4BF6-89D6-5A019DE1CB5A}" destId="{1F558521-063B-43A3-A63A-D37324E6CA06}" srcOrd="1" destOrd="0" presId="urn:microsoft.com/office/officeart/2005/8/layout/process5"/>
    <dgm:cxn modelId="{C7573465-2547-4D02-9A4E-C0820725D34D}" type="presOf" srcId="{A9BAB9E5-6C01-4BF6-89D6-5A019DE1CB5A}" destId="{44A2F2EE-2EAB-4FA6-95B1-8EB8347388C5}" srcOrd="0" destOrd="0" presId="urn:microsoft.com/office/officeart/2005/8/layout/process5"/>
    <dgm:cxn modelId="{F6B38BCD-B6E2-4726-B828-7270E4F23A42}" srcId="{CD406C1A-E0FE-4637-A54C-2A511A235762}" destId="{EDCA2C23-B5A5-4608-866A-575C65807A15}" srcOrd="0" destOrd="0" parTransId="{7DC14F46-2020-4EBF-981F-D2645B0B09FD}" sibTransId="{A9BAB9E5-6C01-4BF6-89D6-5A019DE1CB5A}"/>
    <dgm:cxn modelId="{EC09FB9E-69AA-49E2-B727-0554756D8FAB}" type="presParOf" srcId="{380A871E-676E-4413-B8DF-414C38196AF6}" destId="{43FA20B6-15EC-4F27-96CE-162DC93E0927}" srcOrd="0" destOrd="0" presId="urn:microsoft.com/office/officeart/2005/8/layout/process5"/>
    <dgm:cxn modelId="{C0AE87D6-227C-4A8C-98F1-A7D210CBDDCC}" type="presParOf" srcId="{380A871E-676E-4413-B8DF-414C38196AF6}" destId="{44A2F2EE-2EAB-4FA6-95B1-8EB8347388C5}" srcOrd="1" destOrd="0" presId="urn:microsoft.com/office/officeart/2005/8/layout/process5"/>
    <dgm:cxn modelId="{C8E35FD5-2D5B-4177-90E0-73BDC6940017}" type="presParOf" srcId="{44A2F2EE-2EAB-4FA6-95B1-8EB8347388C5}" destId="{1F558521-063B-43A3-A63A-D37324E6CA06}" srcOrd="0" destOrd="0" presId="urn:microsoft.com/office/officeart/2005/8/layout/process5"/>
    <dgm:cxn modelId="{402C6BC7-D6D4-4C61-9E84-2799A1421FB9}" type="presParOf" srcId="{380A871E-676E-4413-B8DF-414C38196AF6}" destId="{F8D4ACE9-9AFE-4742-8959-96C39C632647}" srcOrd="2" destOrd="0" presId="urn:microsoft.com/office/officeart/2005/8/layout/process5"/>
    <dgm:cxn modelId="{F6C19713-A36E-41A6-8D9A-513BDA1B5726}" type="presParOf" srcId="{380A871E-676E-4413-B8DF-414C38196AF6}" destId="{3633AEE0-3080-43A5-B37E-BAD4CC87A2A2}" srcOrd="3" destOrd="0" presId="urn:microsoft.com/office/officeart/2005/8/layout/process5"/>
    <dgm:cxn modelId="{69D54BE4-F16B-4CD7-BE41-CA359A865954}" type="presParOf" srcId="{3633AEE0-3080-43A5-B37E-BAD4CC87A2A2}" destId="{D5E63413-615B-48BB-8C9B-66033096AC30}" srcOrd="0" destOrd="0" presId="urn:microsoft.com/office/officeart/2005/8/layout/process5"/>
    <dgm:cxn modelId="{CA8D1C16-B0D9-42D9-97EC-E705049EB8D8}" type="presParOf" srcId="{380A871E-676E-4413-B8DF-414C38196AF6}" destId="{9D6FB083-B3E3-4D6A-A71B-6AABF93887F0}" srcOrd="4" destOrd="0" presId="urn:microsoft.com/office/officeart/2005/8/layout/process5"/>
    <dgm:cxn modelId="{95A1E992-1C7A-49A7-ACC4-DD162C34967F}" type="presParOf" srcId="{380A871E-676E-4413-B8DF-414C38196AF6}" destId="{080B9806-9A93-47CB-AAE2-9A0063FC4671}" srcOrd="5" destOrd="0" presId="urn:microsoft.com/office/officeart/2005/8/layout/process5"/>
    <dgm:cxn modelId="{17F15814-49BD-46FA-91D5-DE5CFE113A2D}" type="presParOf" srcId="{080B9806-9A93-47CB-AAE2-9A0063FC4671}" destId="{FC4D3238-7D86-4BC0-B9AE-B3AC88EC752B}" srcOrd="0" destOrd="0" presId="urn:microsoft.com/office/officeart/2005/8/layout/process5"/>
    <dgm:cxn modelId="{A94E617B-17B7-4780-8ECE-6735E5D304FC}" type="presParOf" srcId="{380A871E-676E-4413-B8DF-414C38196AF6}" destId="{0BB5D92B-F22D-4F45-942A-A84FFDBF63A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9BA92-4AE9-4341-B110-E89B491B9B91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ECAFF6-B066-4F71-8324-4268169C84D8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Проект планировки территории за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Пекинкой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 районе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Содышки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2015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7357451-8843-4F3F-8F81-81876CCDDE4A}" type="parTrans" cxnId="{821FB612-1F7D-47D4-B60E-36BB6D6A80A5}">
      <dgm:prSet/>
      <dgm:spPr/>
      <dgm:t>
        <a:bodyPr/>
        <a:lstStyle/>
        <a:p>
          <a:endParaRPr lang="ru-RU"/>
        </a:p>
      </dgm:t>
    </dgm:pt>
    <dgm:pt modelId="{DB94FDE2-C944-4BCC-B1BF-C099EB59EC75}" type="sibTrans" cxnId="{821FB612-1F7D-47D4-B60E-36BB6D6A80A5}">
      <dgm:prSet/>
      <dgm:spPr/>
      <dgm:t>
        <a:bodyPr/>
        <a:lstStyle/>
        <a:p>
          <a:endParaRPr lang="ru-RU"/>
        </a:p>
      </dgm:t>
    </dgm:pt>
    <dgm:pt modelId="{C350E173-2E10-4EDF-BEFB-B7A830DA3C78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Новый генеральный план развития города Владимира, 2019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B6BEE31-4F77-4864-BFA5-C968E1100C64}" type="parTrans" cxnId="{5E575E82-D6F1-42DC-8E9B-B9BDD04373CD}">
      <dgm:prSet/>
      <dgm:spPr/>
      <dgm:t>
        <a:bodyPr/>
        <a:lstStyle/>
        <a:p>
          <a:endParaRPr lang="ru-RU"/>
        </a:p>
      </dgm:t>
    </dgm:pt>
    <dgm:pt modelId="{19462620-A57E-4E6A-8E13-F9B758850C02}" type="sibTrans" cxnId="{5E575E82-D6F1-42DC-8E9B-B9BDD04373CD}">
      <dgm:prSet/>
      <dgm:spPr/>
      <dgm:t>
        <a:bodyPr/>
        <a:lstStyle/>
        <a:p>
          <a:endParaRPr lang="ru-RU"/>
        </a:p>
      </dgm:t>
    </dgm:pt>
    <dgm:pt modelId="{F5D2C558-E37D-49C3-8BC1-0860B6726DC5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Проект благоустройства водохранилища </a:t>
          </a:r>
          <a:r>
            <a:rPr lang="ru-RU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Содышка</a:t>
          </a:r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(авторский)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DBE41A3-943F-4599-8453-47F3D7B7E39C}" type="parTrans" cxnId="{93B27B4C-2110-486A-BE6F-D615E4D8E8FC}">
      <dgm:prSet/>
      <dgm:spPr/>
      <dgm:t>
        <a:bodyPr/>
        <a:lstStyle/>
        <a:p>
          <a:endParaRPr lang="ru-RU"/>
        </a:p>
      </dgm:t>
    </dgm:pt>
    <dgm:pt modelId="{FBFDAED2-9393-4AEB-A46E-3FEA5C4DA865}" type="sibTrans" cxnId="{93B27B4C-2110-486A-BE6F-D615E4D8E8FC}">
      <dgm:prSet/>
      <dgm:spPr/>
      <dgm:t>
        <a:bodyPr/>
        <a:lstStyle/>
        <a:p>
          <a:endParaRPr lang="ru-RU"/>
        </a:p>
      </dgm:t>
    </dgm:pt>
    <dgm:pt modelId="{309AE16B-D648-44C5-9DAB-AEDA500E6B5A}" type="pres">
      <dgm:prSet presAssocID="{84C9BA92-4AE9-4341-B110-E89B491B9B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6936C-BC4A-4C14-95D2-FF90352F6A30}" type="pres">
      <dgm:prSet presAssocID="{55ECAFF6-B066-4F71-8324-4268169C84D8}" presName="comp" presStyleCnt="0"/>
      <dgm:spPr/>
    </dgm:pt>
    <dgm:pt modelId="{7AB4B05A-DAE6-4A86-BE42-74EBCC6AAC03}" type="pres">
      <dgm:prSet presAssocID="{55ECAFF6-B066-4F71-8324-4268169C84D8}" presName="box" presStyleLbl="node1" presStyleIdx="0" presStyleCnt="3"/>
      <dgm:spPr/>
      <dgm:t>
        <a:bodyPr/>
        <a:lstStyle/>
        <a:p>
          <a:endParaRPr lang="ru-RU"/>
        </a:p>
      </dgm:t>
    </dgm:pt>
    <dgm:pt modelId="{55BA11C5-843A-4AFE-BB85-DBBE4E5B6283}" type="pres">
      <dgm:prSet presAssocID="{55ECAFF6-B066-4F71-8324-4268169C84D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DECB2D-8F0E-4F1B-A0F2-86269CF2C754}" type="pres">
      <dgm:prSet presAssocID="{55ECAFF6-B066-4F71-8324-4268169C84D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7A445-DC5F-421C-B9C0-76AA9FCD1F4C}" type="pres">
      <dgm:prSet presAssocID="{DB94FDE2-C944-4BCC-B1BF-C099EB59EC75}" presName="spacer" presStyleCnt="0"/>
      <dgm:spPr/>
    </dgm:pt>
    <dgm:pt modelId="{7A449052-D184-4E4C-A730-0E35A550CDD6}" type="pres">
      <dgm:prSet presAssocID="{C350E173-2E10-4EDF-BEFB-B7A830DA3C78}" presName="comp" presStyleCnt="0"/>
      <dgm:spPr/>
    </dgm:pt>
    <dgm:pt modelId="{8B622FF7-720F-45E8-A2AD-99E7A5F89E3E}" type="pres">
      <dgm:prSet presAssocID="{C350E173-2E10-4EDF-BEFB-B7A830DA3C78}" presName="box" presStyleLbl="node1" presStyleIdx="1" presStyleCnt="3"/>
      <dgm:spPr/>
      <dgm:t>
        <a:bodyPr/>
        <a:lstStyle/>
        <a:p>
          <a:endParaRPr lang="ru-RU"/>
        </a:p>
      </dgm:t>
    </dgm:pt>
    <dgm:pt modelId="{6359B052-3A29-4ADD-AB88-1EF12655B537}" type="pres">
      <dgm:prSet presAssocID="{C350E173-2E10-4EDF-BEFB-B7A830DA3C7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37D661-9CC4-434A-A713-34B830DF80BC}" type="pres">
      <dgm:prSet presAssocID="{C350E173-2E10-4EDF-BEFB-B7A830DA3C7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357FB-5203-48A9-AC8B-8060FC496026}" type="pres">
      <dgm:prSet presAssocID="{19462620-A57E-4E6A-8E13-F9B758850C02}" presName="spacer" presStyleCnt="0"/>
      <dgm:spPr/>
    </dgm:pt>
    <dgm:pt modelId="{6C1BE2F7-716B-4E97-AD07-3B997F126B6C}" type="pres">
      <dgm:prSet presAssocID="{F5D2C558-E37D-49C3-8BC1-0860B6726DC5}" presName="comp" presStyleCnt="0"/>
      <dgm:spPr/>
    </dgm:pt>
    <dgm:pt modelId="{D77904E3-6741-4472-94E1-ED465596D49C}" type="pres">
      <dgm:prSet presAssocID="{F5D2C558-E37D-49C3-8BC1-0860B6726DC5}" presName="box" presStyleLbl="node1" presStyleIdx="2" presStyleCnt="3"/>
      <dgm:spPr/>
      <dgm:t>
        <a:bodyPr/>
        <a:lstStyle/>
        <a:p>
          <a:endParaRPr lang="ru-RU"/>
        </a:p>
      </dgm:t>
    </dgm:pt>
    <dgm:pt modelId="{B78B963C-B4FA-4038-B3C8-8326F2AF8C07}" type="pres">
      <dgm:prSet presAssocID="{F5D2C558-E37D-49C3-8BC1-0860B6726DC5}" presName="img" presStyleLbl="fgImgPlace1" presStyleIdx="2" presStyleCnt="3" custLinFactNeighborX="785" custLinFactNeighborY="-495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F17AA10-A89D-4E81-AEBE-1260D3BF033F}" type="pres">
      <dgm:prSet presAssocID="{F5D2C558-E37D-49C3-8BC1-0860B6726DC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D9174-C48C-4437-8A59-5E1D1421029E}" type="presOf" srcId="{55ECAFF6-B066-4F71-8324-4268169C84D8}" destId="{E3DECB2D-8F0E-4F1B-A0F2-86269CF2C754}" srcOrd="1" destOrd="0" presId="urn:microsoft.com/office/officeart/2005/8/layout/vList4"/>
    <dgm:cxn modelId="{821FB612-1F7D-47D4-B60E-36BB6D6A80A5}" srcId="{84C9BA92-4AE9-4341-B110-E89B491B9B91}" destId="{55ECAFF6-B066-4F71-8324-4268169C84D8}" srcOrd="0" destOrd="0" parTransId="{87357451-8843-4F3F-8F81-81876CCDDE4A}" sibTransId="{DB94FDE2-C944-4BCC-B1BF-C099EB59EC75}"/>
    <dgm:cxn modelId="{14B54EE1-B636-46AA-96C5-D23EC01DC99C}" type="presOf" srcId="{55ECAFF6-B066-4F71-8324-4268169C84D8}" destId="{7AB4B05A-DAE6-4A86-BE42-74EBCC6AAC03}" srcOrd="0" destOrd="0" presId="urn:microsoft.com/office/officeart/2005/8/layout/vList4"/>
    <dgm:cxn modelId="{5E575E82-D6F1-42DC-8E9B-B9BDD04373CD}" srcId="{84C9BA92-4AE9-4341-B110-E89B491B9B91}" destId="{C350E173-2E10-4EDF-BEFB-B7A830DA3C78}" srcOrd="1" destOrd="0" parTransId="{AB6BEE31-4F77-4864-BFA5-C968E1100C64}" sibTransId="{19462620-A57E-4E6A-8E13-F9B758850C02}"/>
    <dgm:cxn modelId="{87DD7BEE-5C5F-4D30-82FA-2857A991B669}" type="presOf" srcId="{C350E173-2E10-4EDF-BEFB-B7A830DA3C78}" destId="{9A37D661-9CC4-434A-A713-34B830DF80BC}" srcOrd="1" destOrd="0" presId="urn:microsoft.com/office/officeart/2005/8/layout/vList4"/>
    <dgm:cxn modelId="{D7A68CB3-AF5E-41B2-86DA-BE26EC789FF5}" type="presOf" srcId="{C350E173-2E10-4EDF-BEFB-B7A830DA3C78}" destId="{8B622FF7-720F-45E8-A2AD-99E7A5F89E3E}" srcOrd="0" destOrd="0" presId="urn:microsoft.com/office/officeart/2005/8/layout/vList4"/>
    <dgm:cxn modelId="{318BC039-DA3C-4AF8-A78F-E29369C38BB0}" type="presOf" srcId="{84C9BA92-4AE9-4341-B110-E89B491B9B91}" destId="{309AE16B-D648-44C5-9DAB-AEDA500E6B5A}" srcOrd="0" destOrd="0" presId="urn:microsoft.com/office/officeart/2005/8/layout/vList4"/>
    <dgm:cxn modelId="{93B27B4C-2110-486A-BE6F-D615E4D8E8FC}" srcId="{84C9BA92-4AE9-4341-B110-E89B491B9B91}" destId="{F5D2C558-E37D-49C3-8BC1-0860B6726DC5}" srcOrd="2" destOrd="0" parTransId="{FDBE41A3-943F-4599-8453-47F3D7B7E39C}" sibTransId="{FBFDAED2-9393-4AEB-A46E-3FEA5C4DA865}"/>
    <dgm:cxn modelId="{5C1AFD99-8543-441F-95CD-2ACB6E3311FF}" type="presOf" srcId="{F5D2C558-E37D-49C3-8BC1-0860B6726DC5}" destId="{D77904E3-6741-4472-94E1-ED465596D49C}" srcOrd="0" destOrd="0" presId="urn:microsoft.com/office/officeart/2005/8/layout/vList4"/>
    <dgm:cxn modelId="{7795BC35-F18E-4DD3-AF47-9A33E4667D49}" type="presOf" srcId="{F5D2C558-E37D-49C3-8BC1-0860B6726DC5}" destId="{5F17AA10-A89D-4E81-AEBE-1260D3BF033F}" srcOrd="1" destOrd="0" presId="urn:microsoft.com/office/officeart/2005/8/layout/vList4"/>
    <dgm:cxn modelId="{DECA57B3-B863-4679-815E-82BB207B990C}" type="presParOf" srcId="{309AE16B-D648-44C5-9DAB-AEDA500E6B5A}" destId="{20F6936C-BC4A-4C14-95D2-FF90352F6A30}" srcOrd="0" destOrd="0" presId="urn:microsoft.com/office/officeart/2005/8/layout/vList4"/>
    <dgm:cxn modelId="{6617A9BC-D728-4F0C-B049-169E9DA29394}" type="presParOf" srcId="{20F6936C-BC4A-4C14-95D2-FF90352F6A30}" destId="{7AB4B05A-DAE6-4A86-BE42-74EBCC6AAC03}" srcOrd="0" destOrd="0" presId="urn:microsoft.com/office/officeart/2005/8/layout/vList4"/>
    <dgm:cxn modelId="{BB64C4B2-3D5D-4125-919B-0193EBB33145}" type="presParOf" srcId="{20F6936C-BC4A-4C14-95D2-FF90352F6A30}" destId="{55BA11C5-843A-4AFE-BB85-DBBE4E5B6283}" srcOrd="1" destOrd="0" presId="urn:microsoft.com/office/officeart/2005/8/layout/vList4"/>
    <dgm:cxn modelId="{1616DC35-DBF6-4952-A0BD-9651F9039220}" type="presParOf" srcId="{20F6936C-BC4A-4C14-95D2-FF90352F6A30}" destId="{E3DECB2D-8F0E-4F1B-A0F2-86269CF2C754}" srcOrd="2" destOrd="0" presId="urn:microsoft.com/office/officeart/2005/8/layout/vList4"/>
    <dgm:cxn modelId="{D8FD7AFE-BDDE-4748-BFF8-18D0C9E71DA6}" type="presParOf" srcId="{309AE16B-D648-44C5-9DAB-AEDA500E6B5A}" destId="{91D7A445-DC5F-421C-B9C0-76AA9FCD1F4C}" srcOrd="1" destOrd="0" presId="urn:microsoft.com/office/officeart/2005/8/layout/vList4"/>
    <dgm:cxn modelId="{CF54F278-5A26-412A-8B5B-F3355823444F}" type="presParOf" srcId="{309AE16B-D648-44C5-9DAB-AEDA500E6B5A}" destId="{7A449052-D184-4E4C-A730-0E35A550CDD6}" srcOrd="2" destOrd="0" presId="urn:microsoft.com/office/officeart/2005/8/layout/vList4"/>
    <dgm:cxn modelId="{7B0D3E95-40BD-4468-B7CF-19FB78CD0EEB}" type="presParOf" srcId="{7A449052-D184-4E4C-A730-0E35A550CDD6}" destId="{8B622FF7-720F-45E8-A2AD-99E7A5F89E3E}" srcOrd="0" destOrd="0" presId="urn:microsoft.com/office/officeart/2005/8/layout/vList4"/>
    <dgm:cxn modelId="{7E8BF8F5-177C-475A-A3DE-07C57484FB54}" type="presParOf" srcId="{7A449052-D184-4E4C-A730-0E35A550CDD6}" destId="{6359B052-3A29-4ADD-AB88-1EF12655B537}" srcOrd="1" destOrd="0" presId="urn:microsoft.com/office/officeart/2005/8/layout/vList4"/>
    <dgm:cxn modelId="{03BD5521-EDCE-4BCE-8F01-4B0534B9F21A}" type="presParOf" srcId="{7A449052-D184-4E4C-A730-0E35A550CDD6}" destId="{9A37D661-9CC4-434A-A713-34B830DF80BC}" srcOrd="2" destOrd="0" presId="urn:microsoft.com/office/officeart/2005/8/layout/vList4"/>
    <dgm:cxn modelId="{730F18D3-C065-4152-AA0B-13A25D8389D9}" type="presParOf" srcId="{309AE16B-D648-44C5-9DAB-AEDA500E6B5A}" destId="{FBD357FB-5203-48A9-AC8B-8060FC496026}" srcOrd="3" destOrd="0" presId="urn:microsoft.com/office/officeart/2005/8/layout/vList4"/>
    <dgm:cxn modelId="{2C367E18-9325-4F35-A1E1-BE08AD3778E4}" type="presParOf" srcId="{309AE16B-D648-44C5-9DAB-AEDA500E6B5A}" destId="{6C1BE2F7-716B-4E97-AD07-3B997F126B6C}" srcOrd="4" destOrd="0" presId="urn:microsoft.com/office/officeart/2005/8/layout/vList4"/>
    <dgm:cxn modelId="{5CEC0B3D-74D1-4908-B62A-F8B642AADC00}" type="presParOf" srcId="{6C1BE2F7-716B-4E97-AD07-3B997F126B6C}" destId="{D77904E3-6741-4472-94E1-ED465596D49C}" srcOrd="0" destOrd="0" presId="urn:microsoft.com/office/officeart/2005/8/layout/vList4"/>
    <dgm:cxn modelId="{4E366C0C-72F6-4540-BA30-9381A995BA79}" type="presParOf" srcId="{6C1BE2F7-716B-4E97-AD07-3B997F126B6C}" destId="{B78B963C-B4FA-4038-B3C8-8326F2AF8C07}" srcOrd="1" destOrd="0" presId="urn:microsoft.com/office/officeart/2005/8/layout/vList4"/>
    <dgm:cxn modelId="{5252968C-B573-41AD-9D7B-71D0C4D3A99B}" type="presParOf" srcId="{6C1BE2F7-716B-4E97-AD07-3B997F126B6C}" destId="{5F17AA10-A89D-4E81-AEBE-1260D3BF033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4E39B-7FD5-45D9-8E30-B1490F62A68F}">
      <dsp:nvSpPr>
        <dsp:cNvPr id="0" name=""/>
        <dsp:cNvSpPr/>
      </dsp:nvSpPr>
      <dsp:spPr>
        <a:xfrm>
          <a:off x="370452" y="339723"/>
          <a:ext cx="3508229" cy="3508229"/>
        </a:xfrm>
        <a:prstGeom prst="pie">
          <a:avLst>
            <a:gd name="adj1" fmla="val 16200000"/>
            <a:gd name="adj2" fmla="val 1928571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Рельеф</a:t>
          </a:r>
          <a:endParaRPr lang="ru-RU" sz="1600" b="1" kern="1200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3525" y="665488"/>
        <a:ext cx="835292" cy="668234"/>
      </dsp:txXfrm>
    </dsp:sp>
    <dsp:sp modelId="{A0D6438F-5579-44CE-9014-ECC5660DE146}">
      <dsp:nvSpPr>
        <dsp:cNvPr id="0" name=""/>
        <dsp:cNvSpPr/>
      </dsp:nvSpPr>
      <dsp:spPr>
        <a:xfrm>
          <a:off x="415558" y="396106"/>
          <a:ext cx="3508229" cy="3508229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Полезные ископаемые</a:t>
          </a:r>
          <a:endParaRPr lang="ru-RU" sz="1300" b="1" kern="1200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8230" y="1667839"/>
        <a:ext cx="960586" cy="584704"/>
      </dsp:txXfrm>
    </dsp:sp>
    <dsp:sp modelId="{AB0F002E-A9C6-44EA-AB24-135BBD98800D}">
      <dsp:nvSpPr>
        <dsp:cNvPr id="0" name=""/>
        <dsp:cNvSpPr/>
      </dsp:nvSpPr>
      <dsp:spPr>
        <a:xfrm>
          <a:off x="399269" y="461685"/>
          <a:ext cx="3508229" cy="3519070"/>
        </a:xfrm>
        <a:prstGeom prst="pie">
          <a:avLst>
            <a:gd name="adj1" fmla="val 771428"/>
            <a:gd name="adj2" fmla="val 3857143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</a:t>
          </a:r>
          <a:endParaRPr lang="ru-RU" sz="1600" b="1" kern="1200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2054" y="2545897"/>
        <a:ext cx="835292" cy="649352"/>
      </dsp:txXfrm>
    </dsp:sp>
    <dsp:sp modelId="{B67438A4-FFFF-4D82-A8FE-D8330D00ECBB}">
      <dsp:nvSpPr>
        <dsp:cNvPr id="0" name=""/>
        <dsp:cNvSpPr/>
      </dsp:nvSpPr>
      <dsp:spPr>
        <a:xfrm>
          <a:off x="-862031" y="538791"/>
          <a:ext cx="5900526" cy="3427505"/>
        </a:xfrm>
        <a:prstGeom prst="pie">
          <a:avLst>
            <a:gd name="adj1" fmla="val 3857226"/>
            <a:gd name="adj2" fmla="val 6942858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воды</a:t>
          </a:r>
          <a:endParaRPr lang="ru-RU" sz="16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3349" y="3231831"/>
        <a:ext cx="1369765" cy="571250"/>
      </dsp:txXfrm>
    </dsp:sp>
    <dsp:sp modelId="{0678A7B7-E776-4030-82A3-B2DEEF75748D}">
      <dsp:nvSpPr>
        <dsp:cNvPr id="0" name=""/>
        <dsp:cNvSpPr/>
      </dsp:nvSpPr>
      <dsp:spPr>
        <a:xfrm>
          <a:off x="268964" y="467106"/>
          <a:ext cx="3508229" cy="3508229"/>
        </a:xfrm>
        <a:prstGeom prst="pie">
          <a:avLst>
            <a:gd name="adj1" fmla="val 6942858"/>
            <a:gd name="adj2" fmla="val 10028574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Почвы</a:t>
          </a:r>
          <a:endParaRPr lang="ru-RU" sz="20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16" y="2544896"/>
        <a:ext cx="835292" cy="647351"/>
      </dsp:txXfrm>
    </dsp:sp>
    <dsp:sp modelId="{F5BA1625-3046-44F8-BE16-7FBD70C26887}">
      <dsp:nvSpPr>
        <dsp:cNvPr id="0" name=""/>
        <dsp:cNvSpPr/>
      </dsp:nvSpPr>
      <dsp:spPr>
        <a:xfrm>
          <a:off x="252676" y="396106"/>
          <a:ext cx="3508229" cy="3508229"/>
        </a:xfrm>
        <a:prstGeom prst="pie">
          <a:avLst>
            <a:gd name="adj1" fmla="val 10028574"/>
            <a:gd name="adj2" fmla="val 13114284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Раститель-ность</a:t>
          </a:r>
          <a:endParaRPr lang="ru-RU" sz="14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646" y="1667839"/>
        <a:ext cx="960586" cy="584704"/>
      </dsp:txXfrm>
    </dsp:sp>
    <dsp:sp modelId="{6FDD681D-C3AA-4020-AA98-D562E09DDC80}">
      <dsp:nvSpPr>
        <dsp:cNvPr id="0" name=""/>
        <dsp:cNvSpPr/>
      </dsp:nvSpPr>
      <dsp:spPr>
        <a:xfrm>
          <a:off x="212619" y="369456"/>
          <a:ext cx="3678554" cy="3448765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Животный мир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2772" y="689698"/>
        <a:ext cx="875846" cy="656907"/>
      </dsp:txXfrm>
    </dsp:sp>
    <dsp:sp modelId="{66E6BDB5-FFE2-4797-AD7C-D2B2FC8CD483}">
      <dsp:nvSpPr>
        <dsp:cNvPr id="0" name=""/>
        <dsp:cNvSpPr/>
      </dsp:nvSpPr>
      <dsp:spPr>
        <a:xfrm>
          <a:off x="153101" y="122547"/>
          <a:ext cx="3942582" cy="394258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1EFD1-A9C8-44B9-917E-CA8BE3076FB7}">
      <dsp:nvSpPr>
        <dsp:cNvPr id="0" name=""/>
        <dsp:cNvSpPr/>
      </dsp:nvSpPr>
      <dsp:spPr>
        <a:xfrm>
          <a:off x="198490" y="179179"/>
          <a:ext cx="3942582" cy="394258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CFFA3-80E3-449A-BB59-D7F67CD99ADA}">
      <dsp:nvSpPr>
        <dsp:cNvPr id="0" name=""/>
        <dsp:cNvSpPr/>
      </dsp:nvSpPr>
      <dsp:spPr>
        <a:xfrm>
          <a:off x="182144" y="249959"/>
          <a:ext cx="3942582" cy="394258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D8A3A-19B8-4928-A168-FD5064FCC715}">
      <dsp:nvSpPr>
        <dsp:cNvPr id="0" name=""/>
        <dsp:cNvSpPr/>
      </dsp:nvSpPr>
      <dsp:spPr>
        <a:xfrm>
          <a:off x="96296" y="281566"/>
          <a:ext cx="3942582" cy="394258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D29CA-281C-454F-ABFD-3EDA88DB5ED7}">
      <dsp:nvSpPr>
        <dsp:cNvPr id="0" name=""/>
        <dsp:cNvSpPr/>
      </dsp:nvSpPr>
      <dsp:spPr>
        <a:xfrm>
          <a:off x="51737" y="250014"/>
          <a:ext cx="3942582" cy="394258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4DAEE-2285-44EF-80B1-AECDCE50F710}">
      <dsp:nvSpPr>
        <dsp:cNvPr id="0" name=""/>
        <dsp:cNvSpPr/>
      </dsp:nvSpPr>
      <dsp:spPr>
        <a:xfrm>
          <a:off x="35391" y="179179"/>
          <a:ext cx="3942582" cy="394258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AD8A3-F01D-4D97-A2A1-5C8505E599A2}">
      <dsp:nvSpPr>
        <dsp:cNvPr id="0" name=""/>
        <dsp:cNvSpPr/>
      </dsp:nvSpPr>
      <dsp:spPr>
        <a:xfrm>
          <a:off x="79864" y="122847"/>
          <a:ext cx="3942582" cy="394258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FA20B6-15EC-4F27-96CE-162DC93E0927}">
      <dsp:nvSpPr>
        <dsp:cNvPr id="0" name=""/>
        <dsp:cNvSpPr/>
      </dsp:nvSpPr>
      <dsp:spPr>
        <a:xfrm>
          <a:off x="387101" y="173"/>
          <a:ext cx="1609576" cy="96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1992 год </a:t>
          </a:r>
          <a:endParaRPr lang="ru-RU" sz="2800" kern="1200" dirty="0"/>
        </a:p>
      </dsp:txBody>
      <dsp:txXfrm>
        <a:off x="387101" y="173"/>
        <a:ext cx="1609576" cy="965745"/>
      </dsp:txXfrm>
    </dsp:sp>
    <dsp:sp modelId="{44A2F2EE-2EAB-4FA6-95B1-8EB8347388C5}">
      <dsp:nvSpPr>
        <dsp:cNvPr id="0" name=""/>
        <dsp:cNvSpPr/>
      </dsp:nvSpPr>
      <dsp:spPr>
        <a:xfrm>
          <a:off x="2138320" y="283459"/>
          <a:ext cx="341230" cy="3991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38320" y="283459"/>
        <a:ext cx="341230" cy="399174"/>
      </dsp:txXfrm>
    </dsp:sp>
    <dsp:sp modelId="{F8D4ACE9-9AFE-4742-8959-96C39C632647}">
      <dsp:nvSpPr>
        <dsp:cNvPr id="0" name=""/>
        <dsp:cNvSpPr/>
      </dsp:nvSpPr>
      <dsp:spPr>
        <a:xfrm>
          <a:off x="2640508" y="173"/>
          <a:ext cx="1609576" cy="96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2013 год</a:t>
          </a:r>
          <a:endParaRPr lang="ru-RU" sz="2800" kern="1200" dirty="0"/>
        </a:p>
      </dsp:txBody>
      <dsp:txXfrm>
        <a:off x="2640508" y="173"/>
        <a:ext cx="1609576" cy="965745"/>
      </dsp:txXfrm>
    </dsp:sp>
    <dsp:sp modelId="{3633AEE0-3080-43A5-B37E-BAD4CC87A2A2}">
      <dsp:nvSpPr>
        <dsp:cNvPr id="0" name=""/>
        <dsp:cNvSpPr/>
      </dsp:nvSpPr>
      <dsp:spPr>
        <a:xfrm>
          <a:off x="4391727" y="283459"/>
          <a:ext cx="341230" cy="3991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391727" y="283459"/>
        <a:ext cx="341230" cy="399174"/>
      </dsp:txXfrm>
    </dsp:sp>
    <dsp:sp modelId="{9D6FB083-B3E3-4D6A-A71B-6AABF93887F0}">
      <dsp:nvSpPr>
        <dsp:cNvPr id="0" name=""/>
        <dsp:cNvSpPr/>
      </dsp:nvSpPr>
      <dsp:spPr>
        <a:xfrm>
          <a:off x="4893915" y="173"/>
          <a:ext cx="1609576" cy="96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2014 год</a:t>
          </a:r>
          <a:endParaRPr lang="ru-RU" sz="2800" kern="1200" dirty="0"/>
        </a:p>
      </dsp:txBody>
      <dsp:txXfrm>
        <a:off x="4893915" y="173"/>
        <a:ext cx="1609576" cy="965745"/>
      </dsp:txXfrm>
    </dsp:sp>
    <dsp:sp modelId="{080B9806-9A93-47CB-AAE2-9A0063FC4671}">
      <dsp:nvSpPr>
        <dsp:cNvPr id="0" name=""/>
        <dsp:cNvSpPr/>
      </dsp:nvSpPr>
      <dsp:spPr>
        <a:xfrm>
          <a:off x="6645134" y="283459"/>
          <a:ext cx="341230" cy="3991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645134" y="283459"/>
        <a:ext cx="341230" cy="399174"/>
      </dsp:txXfrm>
    </dsp:sp>
    <dsp:sp modelId="{0BB5D92B-F22D-4F45-942A-A84FFDBF63A2}">
      <dsp:nvSpPr>
        <dsp:cNvPr id="0" name=""/>
        <dsp:cNvSpPr/>
      </dsp:nvSpPr>
      <dsp:spPr>
        <a:xfrm>
          <a:off x="7147321" y="173"/>
          <a:ext cx="1609576" cy="96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2017 год</a:t>
          </a:r>
          <a:endParaRPr lang="ru-RU" sz="2800" kern="1200" dirty="0"/>
        </a:p>
      </dsp:txBody>
      <dsp:txXfrm>
        <a:off x="7147321" y="173"/>
        <a:ext cx="1609576" cy="9657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FA20B6-15EC-4F27-96CE-162DC93E0927}">
      <dsp:nvSpPr>
        <dsp:cNvPr id="0" name=""/>
        <dsp:cNvSpPr/>
      </dsp:nvSpPr>
      <dsp:spPr>
        <a:xfrm>
          <a:off x="3828" y="673555"/>
          <a:ext cx="1674098" cy="1677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Количество кишечных палочек в воде в 5 раз превышает норму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828" y="673555"/>
        <a:ext cx="1674098" cy="1677225"/>
      </dsp:txXfrm>
    </dsp:sp>
    <dsp:sp modelId="{44A2F2EE-2EAB-4FA6-95B1-8EB8347388C5}">
      <dsp:nvSpPr>
        <dsp:cNvPr id="0" name=""/>
        <dsp:cNvSpPr/>
      </dsp:nvSpPr>
      <dsp:spPr>
        <a:xfrm>
          <a:off x="1825247" y="1304579"/>
          <a:ext cx="354908" cy="415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Arial" pitchFamily="34" charset="0"/>
            <a:cs typeface="Arial" pitchFamily="34" charset="0"/>
          </a:endParaRPr>
        </a:p>
      </dsp:txBody>
      <dsp:txXfrm>
        <a:off x="1825247" y="1304579"/>
        <a:ext cx="354908" cy="415176"/>
      </dsp:txXfrm>
    </dsp:sp>
    <dsp:sp modelId="{F8D4ACE9-9AFE-4742-8959-96C39C632647}">
      <dsp:nvSpPr>
        <dsp:cNvPr id="0" name=""/>
        <dsp:cNvSpPr/>
      </dsp:nvSpPr>
      <dsp:spPr>
        <a:xfrm>
          <a:off x="2347566" y="749793"/>
          <a:ext cx="1674098" cy="1524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Вода имеет значительную токсичность (наличие солей аммония)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347566" y="749793"/>
        <a:ext cx="1674098" cy="1524748"/>
      </dsp:txXfrm>
    </dsp:sp>
    <dsp:sp modelId="{3633AEE0-3080-43A5-B37E-BAD4CC87A2A2}">
      <dsp:nvSpPr>
        <dsp:cNvPr id="0" name=""/>
        <dsp:cNvSpPr/>
      </dsp:nvSpPr>
      <dsp:spPr>
        <a:xfrm>
          <a:off x="4168985" y="1304579"/>
          <a:ext cx="354908" cy="415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Arial" pitchFamily="34" charset="0"/>
            <a:cs typeface="Arial" pitchFamily="34" charset="0"/>
          </a:endParaRPr>
        </a:p>
      </dsp:txBody>
      <dsp:txXfrm>
        <a:off x="4168985" y="1304579"/>
        <a:ext cx="354908" cy="415176"/>
      </dsp:txXfrm>
    </dsp:sp>
    <dsp:sp modelId="{9D6FB083-B3E3-4D6A-A71B-6AABF93887F0}">
      <dsp:nvSpPr>
        <dsp:cNvPr id="0" name=""/>
        <dsp:cNvSpPr/>
      </dsp:nvSpPr>
      <dsp:spPr>
        <a:xfrm>
          <a:off x="4691303" y="673555"/>
          <a:ext cx="1674098" cy="1677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Вода не соответствует гигиеническим требованиям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691303" y="673555"/>
        <a:ext cx="1674098" cy="1677225"/>
      </dsp:txXfrm>
    </dsp:sp>
    <dsp:sp modelId="{080B9806-9A93-47CB-AAE2-9A0063FC4671}">
      <dsp:nvSpPr>
        <dsp:cNvPr id="0" name=""/>
        <dsp:cNvSpPr/>
      </dsp:nvSpPr>
      <dsp:spPr>
        <a:xfrm>
          <a:off x="6512722" y="1304579"/>
          <a:ext cx="354908" cy="415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Arial" pitchFamily="34" charset="0"/>
            <a:cs typeface="Arial" pitchFamily="34" charset="0"/>
          </a:endParaRPr>
        </a:p>
      </dsp:txBody>
      <dsp:txXfrm>
        <a:off x="6512722" y="1304579"/>
        <a:ext cx="354908" cy="415176"/>
      </dsp:txXfrm>
    </dsp:sp>
    <dsp:sp modelId="{0BB5D92B-F22D-4F45-942A-A84FFDBF63A2}">
      <dsp:nvSpPr>
        <dsp:cNvPr id="0" name=""/>
        <dsp:cNvSpPr/>
      </dsp:nvSpPr>
      <dsp:spPr>
        <a:xfrm>
          <a:off x="7035040" y="902270"/>
          <a:ext cx="1674098" cy="1219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Река загрязнена 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соединениями азота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7035040" y="902270"/>
        <a:ext cx="1674098" cy="12197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B4B05A-DAE6-4A86-BE42-74EBCC6AAC03}">
      <dsp:nvSpPr>
        <dsp:cNvPr id="0" name=""/>
        <dsp:cNvSpPr/>
      </dsp:nvSpPr>
      <dsp:spPr>
        <a:xfrm>
          <a:off x="0" y="0"/>
          <a:ext cx="7488832" cy="56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Проект планировки территории за 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Пекинкой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 районе </a:t>
          </a:r>
          <a:r>
            <a:rPr lang="ru-RU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Содышки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2015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554022" y="0"/>
        <a:ext cx="5934809" cy="562562"/>
      </dsp:txXfrm>
    </dsp:sp>
    <dsp:sp modelId="{55BA11C5-843A-4AFE-BB85-DBBE4E5B6283}">
      <dsp:nvSpPr>
        <dsp:cNvPr id="0" name=""/>
        <dsp:cNvSpPr/>
      </dsp:nvSpPr>
      <dsp:spPr>
        <a:xfrm>
          <a:off x="56256" y="56256"/>
          <a:ext cx="1497766" cy="450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622FF7-720F-45E8-A2AD-99E7A5F89E3E}">
      <dsp:nvSpPr>
        <dsp:cNvPr id="0" name=""/>
        <dsp:cNvSpPr/>
      </dsp:nvSpPr>
      <dsp:spPr>
        <a:xfrm>
          <a:off x="0" y="618818"/>
          <a:ext cx="7488832" cy="56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Новый генеральный план развития города Владимира, 2019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554022" y="618818"/>
        <a:ext cx="5934809" cy="562562"/>
      </dsp:txXfrm>
    </dsp:sp>
    <dsp:sp modelId="{6359B052-3A29-4ADD-AB88-1EF12655B537}">
      <dsp:nvSpPr>
        <dsp:cNvPr id="0" name=""/>
        <dsp:cNvSpPr/>
      </dsp:nvSpPr>
      <dsp:spPr>
        <a:xfrm>
          <a:off x="56256" y="675074"/>
          <a:ext cx="1497766" cy="450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7904E3-6741-4472-94E1-ED465596D49C}">
      <dsp:nvSpPr>
        <dsp:cNvPr id="0" name=""/>
        <dsp:cNvSpPr/>
      </dsp:nvSpPr>
      <dsp:spPr>
        <a:xfrm>
          <a:off x="0" y="1237637"/>
          <a:ext cx="7488832" cy="56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Проект благоустройства водохранилища </a:t>
          </a:r>
          <a:r>
            <a:rPr lang="ru-RU" sz="16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Содышка</a:t>
          </a: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(авторский)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554022" y="1237637"/>
        <a:ext cx="5934809" cy="562562"/>
      </dsp:txXfrm>
    </dsp:sp>
    <dsp:sp modelId="{B78B963C-B4FA-4038-B3C8-8326F2AF8C07}">
      <dsp:nvSpPr>
        <dsp:cNvPr id="0" name=""/>
        <dsp:cNvSpPr/>
      </dsp:nvSpPr>
      <dsp:spPr>
        <a:xfrm>
          <a:off x="68013" y="1271584"/>
          <a:ext cx="1497766" cy="450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9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26769" cy="687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1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26769" cy="687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oppt.ru/ekologiya/biosfer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yandex.ru/turbo?text=https://fishcam-store.ru/snasti/vodohranilishche-sodyshka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yandex.ru/maps/?ll=40.328863,56.149173&amp;mode=search&amp;sll=40.329236,56.147385&amp;source=wizgeo&amp;text=&#1056;&#1086;&#1089;&#1089;&#1080;&#1103;,%20&#1042;&#1083;&#1072;&#1076;&#1080;&#1084;&#1080;&#1088;&#1089;&#1082;&#1072;&#1103;%20&#1086;&#1073;&#1083;&#1072;&#1089;&#1090;&#1100;,%20&#1074;&#1086;&#1076;&#1086;&#1093;&#1088;&#1072;&#1085;&#1080;&#1083;&#1080;&#1097;&#1077;%20&#1057;&#1086;&#1076;&#1099;&#1096;&#1082;&#1072;&amp;utm_medium=maps-desktop&amp;utm_source=serp&amp;z=13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25144"/>
            <a:ext cx="5472608" cy="172819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Автор работы – </a:t>
            </a:r>
            <a:r>
              <a:rPr 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Шагина Арина  Вячеславовна, </a:t>
            </a:r>
            <a:br>
              <a:rPr 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обучающаяся 10г класса МАОУ «СОШ № 36» г.Владимира.</a:t>
            </a:r>
            <a:r>
              <a:rPr 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Руководитель –</a:t>
            </a:r>
            <a:r>
              <a:rPr 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Старостина Татьяна Владимировна, </a:t>
            </a:r>
            <a:r>
              <a:rPr lang="ru-RU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учитель географии МАОУ «СОШ № 36» г.Владимира.</a:t>
            </a:r>
            <a:endParaRPr lang="ru-RU" sz="1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5256584" cy="1368152"/>
          </a:xfrm>
        </p:spPr>
        <p:txBody>
          <a:bodyPr>
            <a:noAutofit/>
          </a:bodyPr>
          <a:lstStyle/>
          <a:p>
            <a:pPr marL="12700" indent="-12700">
              <a:lnSpc>
                <a:spcPct val="150000"/>
              </a:lnSpc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</a:rPr>
              <a:t>Научно-практическая конференция школьников «Вектор познания», </a:t>
            </a:r>
            <a:r>
              <a:rPr lang="ru-RU" sz="1800" b="1" i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секция «География», 2020 год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727280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Современные экологические проблемы реки </a:t>
            </a:r>
            <a:r>
              <a:rPr lang="ru-RU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Содышка</a:t>
            </a:r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Владимирской области </a:t>
            </a:r>
          </a:p>
          <a:p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и пути их решения </a:t>
            </a:r>
            <a:endParaRPr lang="ru-RU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051720" y="548680"/>
            <a:ext cx="424847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>Спасибо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>за внимание!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" name="Picture 2" descr="D:\ТАНЯ2\Проекты\ПРОЕКТ_Содышка_2019\Фото Арины и МАши\20191019_143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988840"/>
            <a:ext cx="7416824" cy="4536504"/>
          </a:xfrm>
          <a:prstGeom prst="rect">
            <a:avLst/>
          </a:prstGeom>
          <a:noFill/>
        </p:spPr>
      </p:pic>
      <p:pic>
        <p:nvPicPr>
          <p:cNvPr id="11" name="Рисунок 10" descr="G:\Фото Арины и МАши\20191019_1505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5398" t="13018" r="17323" b="47615"/>
          <a:stretch/>
        </p:blipFill>
        <p:spPr bwMode="auto">
          <a:xfrm>
            <a:off x="323528" y="0"/>
            <a:ext cx="1584176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568561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Шаблон презентации: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https://goppt.ru/ekologiya/biosfera.html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2808312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0066"/>
                </a:solidFill>
              </a:rPr>
              <a:t>Введение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84984"/>
            <a:ext cx="7632848" cy="33123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Задачи исследования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дать оценку значимости реки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Содышка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для природного комплекса Владимирской области;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определить значение реки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Содышка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для жителей региона;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провести экологические исследования и экологический мониторинг реки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Содышка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прилегающей территории, выявить основные источники их загрязнения;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предложить рациональные пути решения экологических проблем указанных территорий;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сделать вывод о необходимости бережного отношения к водным объектам родного края.</a:t>
            </a:r>
          </a:p>
          <a:p>
            <a:pPr>
              <a:buFont typeface="Wingdings" pitchFamily="2" charset="2"/>
              <a:buChar char="§"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 исследования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выявить экологические проблемы реки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Содышка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предложить пути их решения.</a:t>
            </a:r>
          </a:p>
        </p:txBody>
      </p:sp>
      <p:pic>
        <p:nvPicPr>
          <p:cNvPr id="10" name="Содержимое 9" descr="G:\Фото Арины и МАши\IMG-20191019-WA0017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t="12419"/>
          <a:stretch/>
        </p:blipFill>
        <p:spPr bwMode="auto">
          <a:xfrm>
            <a:off x="3419872" y="476672"/>
            <a:ext cx="4680520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0066"/>
                </a:solidFill>
              </a:rPr>
              <a:t>Река </a:t>
            </a:r>
            <a:r>
              <a:rPr lang="ru-RU" b="1" dirty="0" err="1" smtClean="0">
                <a:solidFill>
                  <a:srgbClr val="000066"/>
                </a:solidFill>
              </a:rPr>
              <a:t>Содышка</a:t>
            </a:r>
            <a:r>
              <a:rPr lang="ru-RU" b="1" dirty="0" smtClean="0">
                <a:solidFill>
                  <a:srgbClr val="000066"/>
                </a:solidFill>
              </a:rPr>
              <a:t>: 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страницы из прошлого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4040188" cy="639762"/>
          </a:xfrm>
        </p:spPr>
        <p:txBody>
          <a:bodyPr/>
          <a:lstStyle/>
          <a:p>
            <a:r>
              <a:rPr lang="ru-RU" dirty="0" smtClean="0"/>
              <a:t>50-е годы ХХ века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32040" y="1772816"/>
            <a:ext cx="4041775" cy="639762"/>
          </a:xfrm>
        </p:spPr>
        <p:txBody>
          <a:bodyPr/>
          <a:lstStyle/>
          <a:p>
            <a:r>
              <a:rPr lang="ru-RU" dirty="0" smtClean="0"/>
              <a:t>2019 год</a:t>
            </a:r>
            <a:endParaRPr lang="ru-RU" dirty="0"/>
          </a:p>
        </p:txBody>
      </p:sp>
      <p:pic>
        <p:nvPicPr>
          <p:cNvPr id="10" name="Содержимое 8" descr="C:\Documents and Settings\Admin\Local Settings\Temporary Internet Files\Content.Word\Рисунок12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320480" cy="3240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Содержимое 10" descr="G:\Фото Арины и МАши\20191019_143552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248472" cy="3240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6062518"/>
            <a:ext cx="449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4"/>
              </a:rPr>
              <a:t>https://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4"/>
              </a:rPr>
              <a:t>yandex.ru/turbo?text=https%3A%2F%2Ffishcam-store.ru%2Fsnasti%2Fvodohranilishche-sodyshka.html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427984" y="6077907"/>
            <a:ext cx="4499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Фото автора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0066"/>
                </a:solidFill>
              </a:rPr>
              <a:t>Водохранилище «</a:t>
            </a:r>
            <a:r>
              <a:rPr lang="ru-RU" b="1" dirty="0" err="1" smtClean="0">
                <a:solidFill>
                  <a:srgbClr val="000066"/>
                </a:solidFill>
              </a:rPr>
              <a:t>Содышка</a:t>
            </a:r>
            <a:r>
              <a:rPr lang="ru-RU" b="1" dirty="0" smtClean="0">
                <a:solidFill>
                  <a:srgbClr val="000066"/>
                </a:solidFill>
              </a:rPr>
              <a:t>» как важный природоохранный объект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66" y="1628800"/>
            <a:ext cx="3927389" cy="3640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755576" y="18448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hlinkClick r:id="rId3"/>
              </a:rPr>
              <a:t>Россия, Владимирская область, водохранилище </a:t>
            </a:r>
            <a:r>
              <a:rPr lang="ru-RU" sz="1200" dirty="0" err="1" smtClean="0">
                <a:hlinkClick r:id="rId3"/>
              </a:rPr>
              <a:t>Содышка</a:t>
            </a:r>
            <a:endParaRPr lang="ru-RU" sz="1200" dirty="0"/>
          </a:p>
        </p:txBody>
      </p:sp>
      <p:pic>
        <p:nvPicPr>
          <p:cNvPr id="13" name="Picture 2" descr="D:\ТАНЯ2\Проекты\ПРОЕКТ_Содышка_2019\Фото Арины и МАши\20191019_1516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3096344" cy="19283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5" name="Содержимое 4"/>
          <p:cNvGraphicFramePr>
            <a:graphicFrameLocks/>
          </p:cNvGraphicFramePr>
          <p:nvPr/>
        </p:nvGraphicFramePr>
        <p:xfrm>
          <a:off x="4067944" y="1628800"/>
          <a:ext cx="41764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779912" y="5805264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Все компоненты природы реки находятся в тесной взаимосвязи.</a:t>
            </a:r>
            <a:endParaRPr lang="ru-RU" sz="1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0066"/>
                </a:solidFill>
              </a:rPr>
              <a:t>Экологические проблемы современной </a:t>
            </a:r>
            <a:r>
              <a:rPr lang="ru-RU" b="1" dirty="0" err="1" smtClean="0">
                <a:solidFill>
                  <a:srgbClr val="000066"/>
                </a:solidFill>
              </a:rPr>
              <a:t>Содышки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778720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Официальные экологические исследования воды</a:t>
            </a:r>
            <a:endParaRPr lang="ru-RU" dirty="0"/>
          </a:p>
        </p:txBody>
      </p:sp>
      <p:graphicFrame>
        <p:nvGraphicFramePr>
          <p:cNvPr id="8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0" y="2636912"/>
          <a:ext cx="9144000" cy="96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16"/>
          <p:cNvGraphicFramePr>
            <a:graphicFrameLocks noGrp="1"/>
          </p:cNvGraphicFramePr>
          <p:nvPr>
            <p:ph sz="quarter" idx="4"/>
          </p:nvPr>
        </p:nvGraphicFramePr>
        <p:xfrm>
          <a:off x="251520" y="3501008"/>
          <a:ext cx="871296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0066"/>
                </a:solidFill>
              </a:rPr>
              <a:t>Экологические проблемы современной </a:t>
            </a:r>
            <a:r>
              <a:rPr lang="ru-RU" b="1" dirty="0" err="1" smtClean="0">
                <a:solidFill>
                  <a:srgbClr val="000066"/>
                </a:solidFill>
              </a:rPr>
              <a:t>Содышки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1560" y="1628800"/>
            <a:ext cx="7211144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Экологический мониторинг реки </a:t>
            </a:r>
            <a:r>
              <a:rPr lang="ru-RU" dirty="0" err="1" smtClean="0"/>
              <a:t>Содышка</a:t>
            </a:r>
            <a:endParaRPr lang="ru-RU" dirty="0"/>
          </a:p>
        </p:txBody>
      </p:sp>
      <p:pic>
        <p:nvPicPr>
          <p:cNvPr id="8" name="Содержимое 8" descr="IMG_4759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016224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9" name="Содержимое 9" descr="IMG_4753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1993598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10" name="Рисунок 9" descr="G:\Фото Арины и МАши\IMG-20191019-WA00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2688" b="9270"/>
          <a:stretch/>
        </p:blipFill>
        <p:spPr bwMode="auto">
          <a:xfrm>
            <a:off x="2627784" y="2492896"/>
            <a:ext cx="3888432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9512" y="5394122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Проведенный мониторинг качества воды реки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Содышка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свидетельствует о том, что содержание ряда загрязняющих веществ в них стабильно превышает нормативы предельно допустимых концентраций. Стоки характеризуются большим содержанием нефтепродуктов, фосфатов, аммонийного азота, взвешенных частиц.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0066"/>
                </a:solidFill>
              </a:rPr>
              <a:t>Экологические проблемы современной </a:t>
            </a:r>
            <a:r>
              <a:rPr lang="ru-RU" b="1" dirty="0" err="1" smtClean="0">
                <a:solidFill>
                  <a:srgbClr val="000066"/>
                </a:solidFill>
              </a:rPr>
              <a:t>Содышки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83568" y="1556792"/>
            <a:ext cx="7211144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Социологический опрос населения</a:t>
            </a:r>
            <a:endParaRPr lang="ru-RU" dirty="0"/>
          </a:p>
        </p:txBody>
      </p:sp>
      <p:pic>
        <p:nvPicPr>
          <p:cNvPr id="5121" name="Picture 1" descr="D:\ТАНЯ2\Проекты\ПРОЕКТ_Содышка_2019\Фото Арины и МАши\20191019_1435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3"/>
            <a:ext cx="8781910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Содержимое 4"/>
          <p:cNvSpPr>
            <a:spLocks noGrp="1"/>
          </p:cNvSpPr>
          <p:nvPr>
            <p:ph sz="half" idx="2"/>
          </p:nvPr>
        </p:nvSpPr>
        <p:spPr>
          <a:xfrm>
            <a:off x="251520" y="3429000"/>
            <a:ext cx="7848872" cy="151216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Batang" charset="-127"/>
                <a:cs typeface="Arial" pitchFamily="34" charset="0"/>
              </a:rPr>
              <a:t>Все респонденты в один голос говорили о необходимости возрождения данной территории кем-то, например, городскими властями. </a:t>
            </a:r>
          </a:p>
          <a:p>
            <a:pPr lvl="0">
              <a:buNone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Batang" charset="-127"/>
                <a:cs typeface="Arial" pitchFamily="34" charset="0"/>
              </a:rPr>
              <a:t>Своих проектов возрождения, или просто ярких идей, высказано не было. </a:t>
            </a:r>
          </a:p>
          <a:p>
            <a:pPr lvl="0">
              <a:buNone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Batang" charset="-127"/>
                <a:cs typeface="Arial" pitchFamily="34" charset="0"/>
              </a:rPr>
              <a:t>Получается, что люди хотят жить в комфорте, но сами для этого делать ничего не хотят, и это печально.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0066"/>
                </a:solidFill>
              </a:rPr>
              <a:t>Пути решения экологических проблем реки </a:t>
            </a:r>
            <a:r>
              <a:rPr lang="ru-RU" b="1" dirty="0" err="1" smtClean="0">
                <a:solidFill>
                  <a:srgbClr val="000066"/>
                </a:solidFill>
              </a:rPr>
              <a:t>Содышка</a:t>
            </a:r>
            <a:endParaRPr lang="ru-RU" dirty="0">
              <a:solidFill>
                <a:srgbClr val="00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869160"/>
          <a:ext cx="74888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1484784"/>
            <a:ext cx="813690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запретить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капитальное строительство крупных промышленных объектов, прокладку подземных коммуникаций, вырубку древесно-кустарниковой растительности, устройство бивуаков и разжигание костров, применение ядохимикатов и минеральных удобрений, мойку автомобильного транспорта, захламление и загрязнение территории мусором и отходами, выезд автотранспорта за пределы проезжей части и оборудованной автостоянки, отвод земель под любые виды пользования не рекреационного назначения;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разрешить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проведение озеленения и лесовосстановительных работ, выборочных санитарных рубок;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рекомендовать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установку аншлага у плотины с информацией о реке,   оборудование и обустройство  прилегающей к реке территории для отдыха и рыбной ловли, выполнение регулярных анализов проб воды, привлечение пернатых, периодическое информирование населения через СМИ о назначении территории;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закрепить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официальном порядке реку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Содышку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 обществом охотников и рыболовов;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5) Реализовать проекты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0066"/>
                </a:solidFill>
              </a:rPr>
              <a:t>Заключение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6984776" cy="499715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река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Содышка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является важным компонентом природы для природного комплекса Владимирской области и жителей города Владимира;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существуют экологические проблемы реки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Содышка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 прилегающих территорий, которые на данный момент еще решаемы;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важным шагом на пути решения экологических проблем является реализация генерального плана развития города Владимира 2019 года;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 проводить регулярные экологические исследования реки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Содышка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 прилегающих территорий на разных участках реки для выявления и устранения источников ее загрязнения;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 бережное отношение к водным объектам родного края, поскольку вода – символ жизни на Земле, она приносит природе и всем народам большое добро, способствует восстановлению физических и душевных сил наших горожан, создает атмосферу комфорта и благополучия в нашем городе.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540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Специальное оформление</vt:lpstr>
      <vt:lpstr>Автор работы – Шагина Арина  Вячеславовна,  обучающаяся 10г класса МАОУ «СОШ № 36» г.Владимира. Руководитель – Старостина Татьяна Владимировна, учитель географии МАОУ «СОШ № 36» г.Владимира.</vt:lpstr>
      <vt:lpstr>Введение</vt:lpstr>
      <vt:lpstr>Река Содышка:  страницы из прошлого</vt:lpstr>
      <vt:lpstr>Водохранилище «Содышка» как важный природоохранный объект</vt:lpstr>
      <vt:lpstr>Экологические проблемы современной Содышки</vt:lpstr>
      <vt:lpstr>Экологические проблемы современной Содышки</vt:lpstr>
      <vt:lpstr>Экологические проблемы современной Содышки</vt:lpstr>
      <vt:lpstr>Пути решения экологических проблем реки Содышка</vt:lpstr>
      <vt:lpstr>Заключение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dc:creator>Admin</dc:creator>
  <cp:lastModifiedBy>Admin</cp:lastModifiedBy>
  <cp:revision>29</cp:revision>
  <dcterms:created xsi:type="dcterms:W3CDTF">2011-12-13T19:04:59Z</dcterms:created>
  <dcterms:modified xsi:type="dcterms:W3CDTF">2020-03-29T07:13:17Z</dcterms:modified>
</cp:coreProperties>
</file>