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88" r:id="rId3"/>
    <p:sldId id="294" r:id="rId4"/>
    <p:sldId id="296" r:id="rId5"/>
    <p:sldId id="300" r:id="rId6"/>
    <p:sldId id="29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иблиотека" initials="Б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89DB"/>
    <a:srgbClr val="0000FF"/>
    <a:srgbClr val="FFFF00"/>
    <a:srgbClr val="260BC5"/>
    <a:srgbClr val="000099"/>
    <a:srgbClr val="692E96"/>
    <a:srgbClr val="B5A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33" autoAdjust="0"/>
  </p:normalViewPr>
  <p:slideViewPr>
    <p:cSldViewPr snapToGrid="0">
      <p:cViewPr varScale="1">
        <p:scale>
          <a:sx n="101" d="100"/>
          <a:sy n="101" d="100"/>
        </p:scale>
        <p:origin x="3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83E62-899E-44F5-B02B-B0F7530B8060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FEB5-05A8-45F4-89C9-D43DBF204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7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6FEB5-05A8-45F4-89C9-D43DBF20418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4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E478A-1F74-48CC-96BD-26DA04963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A796A6-C8A0-4954-BD5E-909E147A7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9339C-799C-4563-A37F-077F3489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B5507-78D5-4A73-833E-5644C8B3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15D44-82C7-411D-9994-A797981A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84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A1F6D-5FA0-4764-B12D-03E93F5B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29B230-7FE5-4C2D-9F27-271ADAC4B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0C946-ACC5-4B82-ADF2-7CAFBA33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62609-17A4-4807-859A-CC62DE75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161D5D-B604-4B3A-B156-35DC338F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76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9B307E-E2C1-4C61-AB79-2E20E4A48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848E58-8204-44DD-83ED-3CDF57DF1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1F007-D16F-4971-BFE5-52EC5AA2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254E09-4172-4D13-AFF1-FEE77166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061D0-DF61-4B13-90BB-782AE8E2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9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D0465-8523-454F-80EB-5F748611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A7FBB-4765-45F6-8EE9-0C343AB25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850AF-B8EA-47BF-A562-2A648841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69595-C7F4-4CB6-9F45-D5C3B48C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7D677E-2857-44F4-BEF1-16A5C864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4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B7D7F-6957-4A04-A2AA-19038C79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2C1AFF-BBA5-4F5E-8C4F-A91ECB5B2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C0924-38CE-4793-A883-32FA0785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C8E86-7C3F-4663-8944-47BA2601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E298-3D8D-4AC6-9372-1F70BF40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58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7492C-1243-4142-903B-ECBA095E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A8581-0C63-4116-91A6-4A01675DC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34E368-B036-4724-848F-196BF12D1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C5004-920D-4C00-9E5D-E607CE91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6AF05C-5150-4915-8C27-B4B172C3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2D2D92-6BA7-4F4F-BE4F-6D62682C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7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BCB09-A775-4330-8270-4422221D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FF9FAB-0485-41C3-A0E9-9ED5A566A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B2870E-26BA-4845-8975-C34CBCB2B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9B1FAD-F6B9-4EC8-8D2F-44CB64205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CE9317-09B5-4325-A281-1FAF4137E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6818EF-74E3-4000-8317-870A2CCE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D24C19-C291-4061-9FE8-37C70C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B1F095-0485-4DF9-972D-7313B066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A60D5-DFBE-49AC-A0B8-947C12F5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73BAB-723B-45E0-A663-17AD3448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E38152-A03D-4B72-9F71-52A4FB6B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CF5B44-BDCB-449D-8277-03599B0F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0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E4EB60-8701-4143-969F-D5E40966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880FB7-BEA7-456B-9774-122E74933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1F3D8-ACB0-465F-96EB-B2132180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9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0AA78-3973-44F3-8700-B14A2109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4C05A9-ADE0-4941-8F0C-30617346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EEF7D4-1C81-49C2-8F53-2C73DB1D8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A412F1-267D-46BC-8A2A-C3A99F08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1C04AE-2CCD-4B6F-B004-D6C80F81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2C20EC-34C4-4C9D-A306-91D5AD6F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42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87A7-982D-43AF-8611-A7633A5A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AFEE94-D502-41E8-A902-2054A19A0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48421D-82E2-4B68-AA9A-F9F9F6D57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89BE5A-D985-44C9-9F9D-28475563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387FD6-6AC3-4263-8D50-3C212E15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A19FDD-AFD4-459E-BCEF-9F0C077D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1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81BE3-F949-459C-B6A1-8072E5E2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EE6DA-5BC3-4EA0-A9F0-1CA8A3068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77399-9ED3-41F0-B5E5-927567FFA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CA8E4-808E-4C14-B47E-4592FAF4A27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7302D-DC8E-403A-85D4-58444F585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BBBD92-8B2A-44AF-910F-B5DD333A0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A8F8-B125-469D-A705-1274A9FA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1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mailto:pyushechka78@bk.ru" TargetMode="Externa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572"/>
            <a:ext cx="12192000" cy="719846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softEdge rad="317500"/>
          </a:effectLst>
          <a:scene3d>
            <a:camera prst="orthographicFront">
              <a:rot lat="0" lon="600000" rev="0"/>
            </a:camera>
            <a:lightRig rig="threePt" dir="t"/>
          </a:scene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862EC6-95B0-4C8C-A8FB-73BB582E6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860" y="2965423"/>
            <a:ext cx="914479" cy="9144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6C23EB-9CAF-418F-9DC2-5554CF030530}"/>
              </a:ext>
            </a:extLst>
          </p:cNvPr>
          <p:cNvSpPr txBox="1"/>
          <p:nvPr/>
        </p:nvSpPr>
        <p:spPr>
          <a:xfrm>
            <a:off x="330210" y="4602206"/>
            <a:ext cx="5254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cs typeface="Segoe UI" panose="020B0502040204020203" pitchFamily="34" charset="0"/>
              </a:rPr>
              <a:t>  </a:t>
            </a:r>
            <a:r>
              <a:rPr lang="ru-RU" sz="4000" b="1" i="1" dirty="0">
                <a:solidFill>
                  <a:srgbClr val="C0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РУКОВОДИТЕЛЬ ОЗЕРНАЯ ОЛЬГА ВЛАДИМИРОВНА</a:t>
            </a:r>
            <a:endParaRPr lang="ru-RU" b="1" i="1" dirty="0">
              <a:solidFill>
                <a:srgbClr val="C00000"/>
              </a:solidFill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79B34-97AE-436C-B279-65F796C912F8}"/>
              </a:ext>
            </a:extLst>
          </p:cNvPr>
          <p:cNvSpPr txBox="1"/>
          <p:nvPr/>
        </p:nvSpPr>
        <p:spPr>
          <a:xfrm>
            <a:off x="5845860" y="4448318"/>
            <a:ext cx="5600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rgbClr val="0000FF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ОТРЯД «ИМПУЛЬС ДОБРА» </a:t>
            </a:r>
          </a:p>
          <a:p>
            <a:pPr algn="ctr"/>
            <a:r>
              <a:rPr lang="ru-RU" sz="2800" i="1" dirty="0">
                <a:solidFill>
                  <a:srgbClr val="0000FF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ИВАНОВСКИЙ МУНИЦИПАЛЬНЫЙ ОКРУГ СЕЛО БЕРЕЗОВКА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1A6E80-F073-4261-B069-3C65A6B38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7"/>
          <a:stretch/>
        </p:blipFill>
        <p:spPr>
          <a:xfrm>
            <a:off x="505020" y="650760"/>
            <a:ext cx="4614601" cy="3571390"/>
          </a:xfrm>
          <a:prstGeom prst="ellipse">
            <a:avLst/>
          </a:prstGeom>
          <a:ln w="190500" cap="rnd">
            <a:solidFill>
              <a:srgbClr val="B889DB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r="18908"/>
          <a:stretch/>
        </p:blipFill>
        <p:spPr bwMode="auto">
          <a:xfrm>
            <a:off x="5931624" y="195576"/>
            <a:ext cx="5016874" cy="3880595"/>
          </a:xfrm>
          <a:prstGeom prst="rect">
            <a:avLst/>
          </a:prstGeom>
          <a:ln w="190500" cap="sq">
            <a:solidFill>
              <a:srgbClr val="B889DB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95"/>
    </mc:Choice>
    <mc:Fallback xmlns="">
      <p:transition advTm="105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2940" y="-2692497"/>
            <a:ext cx="6858001" cy="12192000"/>
          </a:xfrm>
          <a:prstGeom prst="ellipse">
            <a:avLst/>
          </a:prstGeom>
          <a:ln w="63500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794E1-A35A-4E04-9972-97D0BB899070}"/>
              </a:ext>
            </a:extLst>
          </p:cNvPr>
          <p:cNvSpPr txBox="1"/>
          <p:nvPr/>
        </p:nvSpPr>
        <p:spPr>
          <a:xfrm>
            <a:off x="3687895" y="1828561"/>
            <a:ext cx="5096182" cy="3200876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Волонтёрский отряд Импульс добра» был создан в селе Березовка  в 2020году.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Занимается наш отряд по разным направлениям : социальное, патриотическое, спортивное. Помогаем людям, оказавшимся в сложной жизненной ситуации, работаем с инвалидами и одинокими стариками, помогаем бездомным животным, проводим мастер классы в детском доме с. Дмитриевка. Проводим патриотические акции «Чистый памятник», «Нет забытых захоронений», велопробеги ко дню Государственного флага. Также работаем на спортивных мероприятиях «Лыжня России», «Бег к мечте лёд» и др. , а также совершаем поездки в другие сёла Ивановского округа для проведения мастер-классов, квестов и акций.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2C6E12-C3B9-4761-933E-AEEF9647B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16" y="1997309"/>
            <a:ext cx="3171825" cy="254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9EB381-F8DA-42A6-BE66-D69DFDFE6D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8" y="-219022"/>
            <a:ext cx="3072526" cy="2304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BC7078-D281-4EAA-8ABB-D8BCFB192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97" y="-457410"/>
            <a:ext cx="3390379" cy="2542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E46DDB-EF2A-4636-A2D1-C97DEE829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8" y="1304077"/>
            <a:ext cx="2449472" cy="1966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FD4495-5F18-4AEE-9FE2-914009366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" y="3270416"/>
            <a:ext cx="3048482" cy="2286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4707F0-481E-4C2C-8865-ACAEB448B8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06" t="7251" r="3962" b="4306"/>
          <a:stretch/>
        </p:blipFill>
        <p:spPr>
          <a:xfrm>
            <a:off x="293014" y="5122401"/>
            <a:ext cx="2450179" cy="170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6A2D30-765C-43FC-9B54-AF96A49792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67" t="7842" r="6675" b="2365"/>
          <a:stretch/>
        </p:blipFill>
        <p:spPr>
          <a:xfrm>
            <a:off x="3010267" y="4863899"/>
            <a:ext cx="2456591" cy="1913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7E8AB8-70A9-4401-BEA6-833C1A0654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98" t="3513" r="5839" b="1960"/>
          <a:stretch/>
        </p:blipFill>
        <p:spPr>
          <a:xfrm>
            <a:off x="5787904" y="4769411"/>
            <a:ext cx="2749225" cy="2061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567E29-2433-418B-8263-C4E8A8309A5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033" t="7198" r="3466" b="4685"/>
          <a:stretch/>
        </p:blipFill>
        <p:spPr>
          <a:xfrm>
            <a:off x="8994234" y="4901635"/>
            <a:ext cx="2752404" cy="195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188"/>
    </mc:Choice>
    <mc:Fallback xmlns="">
      <p:transition advTm="331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262" y="-2740954"/>
            <a:ext cx="7039536" cy="1219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4" y="0"/>
            <a:ext cx="4043083" cy="3032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1198" r="4118" b="3116"/>
          <a:stretch/>
        </p:blipFill>
        <p:spPr>
          <a:xfrm>
            <a:off x="7008625" y="76341"/>
            <a:ext cx="5376032" cy="2727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3302391" y="-283081"/>
            <a:ext cx="500230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 ДОСТИЖЕНИЯ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6079" r="17931" b="2108"/>
          <a:stretch/>
        </p:blipFill>
        <p:spPr>
          <a:xfrm>
            <a:off x="7457705" y="3323639"/>
            <a:ext cx="4477871" cy="2805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17022" r="17416" b="9058"/>
          <a:stretch/>
        </p:blipFill>
        <p:spPr>
          <a:xfrm>
            <a:off x="3246130" y="1432904"/>
            <a:ext cx="4491318" cy="2534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63B12-1AFC-4C10-896F-EBE60EFBB9ED}"/>
              </a:ext>
            </a:extLst>
          </p:cNvPr>
          <p:cNvSpPr txBox="1"/>
          <p:nvPr/>
        </p:nvSpPr>
        <p:spPr>
          <a:xfrm>
            <a:off x="7677496" y="45173"/>
            <a:ext cx="39147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Лучший молодёжный совет 2021год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с. Ивановка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5E5AE-BB1C-4346-BF5F-DA59613F6CE8}"/>
              </a:ext>
            </a:extLst>
          </p:cNvPr>
          <p:cNvSpPr txBox="1"/>
          <p:nvPr/>
        </p:nvSpPr>
        <p:spPr>
          <a:xfrm>
            <a:off x="83028" y="-126541"/>
            <a:ext cx="404308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ЛУЧШИЙ ЮНЫЙ ДОБРОВОЛЕЦ АМУРА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г. Благовещенск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39471-AA01-42CA-A3D9-2B0037EDCA47}"/>
              </a:ext>
            </a:extLst>
          </p:cNvPr>
          <p:cNvSpPr txBox="1"/>
          <p:nvPr/>
        </p:nvSpPr>
        <p:spPr>
          <a:xfrm>
            <a:off x="7074960" y="6319276"/>
            <a:ext cx="4732533" cy="43088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БЛАГОДАРНОСТИ ВСЕМ ДОБРОВОЛЬЦАМ ОТРЯДА «Импульс добра» ЗА ПОМОЩЬ В ОБЛАСТНОМ СОРЕВНОВАНИИ «БЕГ К МЕЧТЕ ЛЁД»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0F550F-6EE2-4F71-936E-0FB444503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7" y="4382377"/>
            <a:ext cx="1673288" cy="23652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236ECC-AB39-496C-9E6C-A842E5FF4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" y="3269997"/>
            <a:ext cx="4640221" cy="34801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464CFC-C3B5-4EB6-9DA8-86FE1A3D606B}"/>
              </a:ext>
            </a:extLst>
          </p:cNvPr>
          <p:cNvSpPr txBox="1"/>
          <p:nvPr/>
        </p:nvSpPr>
        <p:spPr>
          <a:xfrm>
            <a:off x="205786" y="3397024"/>
            <a:ext cx="39147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Лучший молодёжный совет 2022год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с. Ивановка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9B7330-BB0E-4E58-A0B3-8A2595E7C4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573" r="2986" b="1113"/>
          <a:stretch/>
        </p:blipFill>
        <p:spPr>
          <a:xfrm>
            <a:off x="5843069" y="3684987"/>
            <a:ext cx="1678985" cy="24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97"/>
    </mc:Choice>
    <mc:Fallback xmlns="">
      <p:transition advTm="1859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5060" y="-3091979"/>
            <a:ext cx="7367305" cy="13097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53" y="542523"/>
            <a:ext cx="5562601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B889DB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66" y="542523"/>
            <a:ext cx="5522260" cy="4141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B889DB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47" y="2751287"/>
            <a:ext cx="5872670" cy="4404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9AD1-7F9D-4AA5-B435-CEE788C5A27A}"/>
              </a:ext>
            </a:extLst>
          </p:cNvPr>
          <p:cNvSpPr txBox="1"/>
          <p:nvPr/>
        </p:nvSpPr>
        <p:spPr>
          <a:xfrm>
            <a:off x="3325902" y="-242320"/>
            <a:ext cx="6194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СПАРТАКИАДА 2022ГОД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B25FD-C6CC-4A3B-83CD-798AFBB86ED7}"/>
              </a:ext>
            </a:extLst>
          </p:cNvPr>
          <p:cNvSpPr txBox="1"/>
          <p:nvPr/>
        </p:nvSpPr>
        <p:spPr>
          <a:xfrm>
            <a:off x="4870121" y="6023089"/>
            <a:ext cx="3940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ГУБЕРНАТОР АМУРСКОЙ ОБЛАСТИ </a:t>
            </a:r>
          </a:p>
          <a:p>
            <a:r>
              <a:rPr lang="ru-RU" sz="1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ОРЛОВ ВАСИЛИЙ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41040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97"/>
    </mc:Choice>
    <mc:Fallback xmlns="">
      <p:transition advTm="185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307DAE-5EDA-4904-9A44-0E2AABD1263D}"/>
              </a:ext>
            </a:extLst>
          </p:cNvPr>
          <p:cNvSpPr txBox="1"/>
          <p:nvPr/>
        </p:nvSpPr>
        <p:spPr>
          <a:xfrm>
            <a:off x="65087" y="148396"/>
            <a:ext cx="631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ПОМОЩЬ ОДИНОКИМ ПОЖИЛЫМ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ЛЮДЯМ В СЕЛЕ БЕРЕЗОВКА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83DBA-AB19-4EA8-BA2C-BE75A7CC1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17" y="4048870"/>
            <a:ext cx="3659980" cy="2744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A8D1B1-DDAC-4756-A342-5EA7223A8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" y="1219200"/>
            <a:ext cx="37592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0CF75FC-D233-4A6A-AB99-F43AFB08746C}"/>
              </a:ext>
            </a:extLst>
          </p:cNvPr>
          <p:cNvSpPr/>
          <p:nvPr/>
        </p:nvSpPr>
        <p:spPr>
          <a:xfrm>
            <a:off x="3178968" y="867549"/>
            <a:ext cx="3238500" cy="1104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C620-1D39-4839-9C40-2C33327EE5DF}"/>
              </a:ext>
            </a:extLst>
          </p:cNvPr>
          <p:cNvSpPr txBox="1"/>
          <p:nvPr/>
        </p:nvSpPr>
        <p:spPr>
          <a:xfrm>
            <a:off x="3617121" y="1059328"/>
            <a:ext cx="260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2022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DA795-CA79-4104-9D5D-5480B02C83B2}"/>
              </a:ext>
            </a:extLst>
          </p:cNvPr>
          <p:cNvSpPr txBox="1"/>
          <p:nvPr/>
        </p:nvSpPr>
        <p:spPr>
          <a:xfrm>
            <a:off x="6292058" y="674608"/>
            <a:ext cx="5965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ПОМОЩЬ СЕМЬЯМ МОБИЛИЗОВАННЫХ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ГРАЖДАН В СЕЛЕ БЕРЕЗОВКА 2022г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63EED3-6455-49FD-960D-37E506A23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49" y="1419999"/>
            <a:ext cx="3709987" cy="2782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F6315D-8648-4025-96C2-E395E3EE3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6" y="3850630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97"/>
    </mc:Choice>
    <mc:Fallback xmlns="">
      <p:transition advTm="185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D6CC9-1143-4DB8-BE76-9C8FCBA4E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57435"/>
            <a:ext cx="6858001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92B3A-FEC0-495F-A778-5B441E31DD99}"/>
              </a:ext>
            </a:extLst>
          </p:cNvPr>
          <p:cNvSpPr txBox="1"/>
          <p:nvPr/>
        </p:nvSpPr>
        <p:spPr>
          <a:xfrm>
            <a:off x="1690873" y="2006932"/>
            <a:ext cx="1047749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FF"/>
                </a:solidFill>
                <a:latin typeface="Bebas Neue Cyrillic" panose="020B0604020202020204" charset="0"/>
              </a:rPr>
              <a:t>Волонтёрский отряд «Импульс добра»</a:t>
            </a:r>
            <a:r>
              <a:rPr lang="en-US" sz="3200" b="1" dirty="0">
                <a:solidFill>
                  <a:srgbClr val="FFFFFF"/>
                </a:solidFill>
                <a:latin typeface="Bebas Neue Cyrillic" panose="020B0604020202020204" charset="0"/>
              </a:rPr>
              <a:t>ID</a:t>
            </a:r>
            <a:r>
              <a:rPr lang="ru-RU" sz="3200" b="1" dirty="0">
                <a:solidFill>
                  <a:srgbClr val="FFFFFF"/>
                </a:solidFill>
                <a:latin typeface="Bebas Neue Cyrillic" panose="020B0604020202020204" charset="0"/>
              </a:rPr>
              <a:t>:10013181</a:t>
            </a:r>
            <a:endParaRPr lang="ru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2706D-D8EA-4314-B080-C8D49BECF4D1}"/>
              </a:ext>
            </a:extLst>
          </p:cNvPr>
          <p:cNvSpPr txBox="1"/>
          <p:nvPr/>
        </p:nvSpPr>
        <p:spPr>
          <a:xfrm>
            <a:off x="1690873" y="2605304"/>
            <a:ext cx="1038224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  <a:r>
              <a:rPr lang="ru-RU" sz="3600" b="1" dirty="0">
                <a:solidFill>
                  <a:srgbClr val="FFFFFF"/>
                </a:solidFill>
                <a:latin typeface="Bebas Neue Cyrillic"/>
              </a:rPr>
              <a:t> </a:t>
            </a:r>
            <a:r>
              <a:rPr lang="ru-RU" sz="3600" b="1" u="sng" dirty="0">
                <a:solidFill>
                  <a:srgbClr val="FFFFFF"/>
                </a:solidFill>
                <a:latin typeface="Bebas Neue Cyrillic"/>
              </a:rPr>
              <a:t>Озерная Ольга Владимировна</a:t>
            </a:r>
            <a:endParaRPr lang="ru-RU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0A500-F4B1-42F0-A1BA-DDB7D9983A81}"/>
              </a:ext>
            </a:extLst>
          </p:cNvPr>
          <p:cNvSpPr txBox="1"/>
          <p:nvPr/>
        </p:nvSpPr>
        <p:spPr>
          <a:xfrm>
            <a:off x="1764992" y="4850282"/>
            <a:ext cx="330517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Bebas Neue Cyrillic"/>
              </a:rPr>
              <a:t>8-914-552-16-85</a:t>
            </a:r>
            <a:endParaRPr lang="ru-RU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4EDD1-1FA1-47DB-83AA-65CEF9C2FED8}"/>
              </a:ext>
            </a:extLst>
          </p:cNvPr>
          <p:cNvSpPr txBox="1"/>
          <p:nvPr/>
        </p:nvSpPr>
        <p:spPr>
          <a:xfrm>
            <a:off x="1690873" y="5727445"/>
            <a:ext cx="5648324" cy="10464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pyushechka78@bk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9DB5B9-2378-48EF-BAF8-657D16CC8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5" y="2270302"/>
            <a:ext cx="1296144" cy="726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5EB873-6D08-4D08-8CEE-C60A7C8C9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6" y="4583344"/>
            <a:ext cx="945240" cy="945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A73FCA-92D1-47DF-8CF6-4382D9FE7C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6" y="5828645"/>
            <a:ext cx="945240" cy="945240"/>
          </a:xfrm>
          <a:prstGeom prst="rect">
            <a:avLst/>
          </a:prstGeom>
        </p:spPr>
      </p:pic>
      <p:sp>
        <p:nvSpPr>
          <p:cNvPr id="13" name="Облако 12">
            <a:extLst>
              <a:ext uri="{FF2B5EF4-FFF2-40B4-BE49-F238E27FC236}">
                <a16:creationId xmlns:a16="http://schemas.microsoft.com/office/drawing/2014/main" id="{F15D3DDC-D57C-4D32-BC45-920ACCA28575}"/>
              </a:ext>
            </a:extLst>
          </p:cNvPr>
          <p:cNvSpPr/>
          <p:nvPr/>
        </p:nvSpPr>
        <p:spPr>
          <a:xfrm>
            <a:off x="2943225" y="189288"/>
            <a:ext cx="6305550" cy="1817644"/>
          </a:xfrm>
          <a:prstGeom prst="cloud">
            <a:avLst/>
          </a:prstGeom>
          <a:solidFill>
            <a:srgbClr val="0000FF">
              <a:alpha val="35686"/>
            </a:srgb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isometricOffAxis1Right"/>
              <a:lightRig rig="threePt" dir="t"/>
            </a:scene3d>
          </a:bodyPr>
          <a:lstStyle/>
          <a:p>
            <a:pPr algn="ctr"/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F9A1E2-0EEA-4DDE-ABF6-B5D9BDD06964}"/>
              </a:ext>
            </a:extLst>
          </p:cNvPr>
          <p:cNvSpPr txBox="1"/>
          <p:nvPr/>
        </p:nvSpPr>
        <p:spPr>
          <a:xfrm>
            <a:off x="3943350" y="55950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БЛАГОДАРЮ ЗА ВНИМАНИЕ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5A302-C228-49A7-A39A-A875421AC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7" y="3388669"/>
            <a:ext cx="945240" cy="945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40394-32D7-4D01-A1FF-44AC5536A670}"/>
              </a:ext>
            </a:extLst>
          </p:cNvPr>
          <p:cNvSpPr txBox="1"/>
          <p:nvPr/>
        </p:nvSpPr>
        <p:spPr>
          <a:xfrm>
            <a:off x="1764992" y="3460279"/>
            <a:ext cx="5845483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https://vk.com/impulsberez</a:t>
            </a:r>
          </a:p>
          <a:p>
            <a:endParaRPr lang="ru-RU" sz="2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BD2762-5A52-4020-8388-FD2266BAD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69" y="3343461"/>
            <a:ext cx="3425006" cy="34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41"/>
    </mc:Choice>
    <mc:Fallback xmlns="">
      <p:transition advTm="624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0.9|1.1|0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|1|1|1.1|0.6|0.6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228</Words>
  <Application>Microsoft Office PowerPoint</Application>
  <PresentationFormat>Широкоэкранный</PresentationFormat>
  <Paragraphs>25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Batang</vt:lpstr>
      <vt:lpstr>Arial</vt:lpstr>
      <vt:lpstr>Arial Black</vt:lpstr>
      <vt:lpstr>Bebas Neue Cyrillic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167</cp:revision>
  <dcterms:created xsi:type="dcterms:W3CDTF">2021-12-16T01:47:40Z</dcterms:created>
  <dcterms:modified xsi:type="dcterms:W3CDTF">2022-12-22T01:53:14Z</dcterms:modified>
</cp:coreProperties>
</file>