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638924-4863-CE33-3120-B8B7BCB92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F90F796-3E08-0854-9D9D-9EA50031A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E6C17-B839-4737-9D69-5405903FD10F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459DF77-611C-8C3B-FD0D-B0604CC84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7398BEA-D32D-48D4-319F-E27DFAB3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FBEF1-97E5-4D05-9A45-61AE0A4F2E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071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7C6345-E641-15AF-D0F8-E5C9A9108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BE6F59F-E50A-419F-E574-701F3BD230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CFFCC7-9FA3-64D9-FE4E-2AC332BFD3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E6C17-B839-4737-9D69-5405903FD10F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554522-A2C0-7860-5F78-DF9AD60710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006B28-0E5E-4B11-EAD8-19F99AA3F6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FBEF1-97E5-4D05-9A45-61AE0A4F2E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198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D9A2E54-8811-9A88-3BD0-63CBAF254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Волонтёры культуры </a:t>
            </a:r>
            <a:br>
              <a:rPr lang="ru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МАУ «Каневской РДК»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0BA0DA0-CB40-3517-DD9D-815CA4B96EC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6518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05737CB-F25D-6DE6-AD39-680537EF6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Помогаем культработникам</a:t>
            </a:r>
            <a:br>
              <a:rPr lang="ru-RU"/>
            </a:br>
            <a:r>
              <a:rPr lang="ru-RU"/>
              <a:t>устраивать праздники для детей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662AE5F-7242-F3D9-064B-A8F1DEDD1D3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705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55A8CB0-28ED-E4C8-4EDB-33E71655F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Проекты по поддержке участников СВО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3A7E482-55A9-FD5B-EC78-AA81A92EC24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152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0FAD061-4824-D983-4858-D9803F7D5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Проекты по поддержке участников СВО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BA15842-593B-5F15-E5F4-1AF07FCBC14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45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D35E79A-A03A-5A04-30AB-991F09129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/>
              <a:t>Встречаем гостей и продвигаем культуру в масс-медиа</a:t>
            </a:r>
            <a:endParaRPr lang="ru-RU" sz="28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800FBDA-33DD-7208-C817-EF0BB390CEC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822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358B307-9B5F-EA7D-E59A-5B41BCBBC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Участвуем в проектах по сохранению памятников военной истории малой родины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097817A-796E-6EDC-7ED9-6DA17CEDA1B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196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49065DB-3215-FC37-41B7-7EE4EA40A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Проводим экологические акции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F95696E-65F0-D123-C0EE-3BE51E345FF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1315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A5D2C90-912D-1307-B170-76CA3B833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Волонтёры-артисты выступают в концертах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9A7FA83-6EE9-9C81-A733-A0C2E6FFE8D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1282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C0BE8AC-A6A8-76BE-461C-29E8EF7BA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Волонтёры-артисты выступают в концертах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A03E143-CF7A-9513-3024-3EBC571973E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2717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2DB35D3-D397-7599-C527-3BFECB2AA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/>
              <a:t>Наша команда начинающая, но перспективная!</a:t>
            </a:r>
            <a:endParaRPr lang="ru-RU" sz="48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1C2585D-39FC-7B31-2628-795C5880957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948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EFF264E-59DF-CA98-D8BD-B32DEDD8D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Наши ресурсы для коммуникации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77F9A48-E615-51AC-C57B-73D4373370D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001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78486A8-A5A3-864E-A096-7D9BCD0CB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b="1"/>
              <a:t>Больше добрых дел = </a:t>
            </a:r>
            <a:br>
              <a:rPr lang="ru-RU" sz="4800" b="1"/>
            </a:br>
            <a:r>
              <a:rPr lang="ru-RU" sz="4800" b="1"/>
              <a:t>больше счастливых людей</a:t>
            </a:r>
            <a:endParaRPr lang="ru-RU" sz="4800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96F7396-3650-5B53-6F8F-DB2885E41A0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2076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917BC87-3967-8BF5-2323-895245EBD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>
                <a:solidFill>
                  <a:schemeClr val="bg2">
                    <a:lumMod val="60000"/>
                    <a:lumOff val="40000"/>
                  </a:schemeClr>
                </a:solidFill>
              </a:rPr>
              <a:t>Добро – дело коллективное</a:t>
            </a:r>
            <a:endParaRPr lang="ru-RU" sz="40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891BC0E-C075-AA27-8F41-24912D12C63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6895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BD05A56-B9FB-C1B7-FAA6-CCB66602B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b="1" i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Добро не лежит на дороге, его случайно не подберёшь. </a:t>
            </a:r>
            <a:br>
              <a:rPr lang="ru-RU" sz="4800" b="1" i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i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Добру человек у человека учится</a:t>
            </a:r>
            <a:endParaRPr lang="ru-RU" sz="4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44BF3DC-0B61-740F-4573-44B8AAEB174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001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5FC6D74-4ACC-7208-133C-B57650DFD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МАУ «Каневской РДК» – центр инноваций в сфере культуры Каневского района 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0F96197-B392-CE26-9A78-0F2805EFC11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835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52AB59A-2D33-8946-D540-722F25237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Техническое обеспечение и помещения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384E29-06F5-1E71-9428-F79F343E880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202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03CC91E-EE18-FDD4-BEA0-DE69E9E2E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Площадки для массовых мероприятий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6B93C70-E8F5-786C-44B2-CDFF5AA1DE3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697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4747763-32E5-18C6-FF78-BCF14E664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Результаты активности на Добро.ру за первые 2,5 месяца нашего присутствия: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8B4F2C4-4CE3-CC40-A492-9BFFC402C08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792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DEA5FB4-447B-8179-7F0B-9CCB7B911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Имеем опыт участия в масштабных проектах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968E64-CD07-D218-6F9E-C1E494C7BCC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878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063458B-9853-6194-776D-FF8FEC329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Участвуем во Всероссийских проектах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C0B79F8-13C6-FBD6-2444-398042881C9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162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374BAD6-0534-4AE8-FCD2-AFFC785D5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Поддерживаем муниципальную инициативу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EF4C859-2390-8F3D-45A5-E03E5ACAB7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1948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140</Words>
  <Application>Microsoft Office PowerPoint</Application>
  <PresentationFormat>Широкоэкранный</PresentationFormat>
  <Paragraphs>21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Тема Office</vt:lpstr>
      <vt:lpstr>Волонтёры культуры  МАУ «Каневской РДК»</vt:lpstr>
      <vt:lpstr>Больше добрых дел =  больше счастливых людей</vt:lpstr>
      <vt:lpstr>МАУ «Каневской РДК» – центр инноваций в сфере культуры Каневского района </vt:lpstr>
      <vt:lpstr>Техническое обеспечение и помещения</vt:lpstr>
      <vt:lpstr>Площадки для массовых мероприятий</vt:lpstr>
      <vt:lpstr>Результаты активности на Добро.ру за первые 2,5 месяца нашего присутствия:</vt:lpstr>
      <vt:lpstr>Имеем опыт участия в масштабных проектах</vt:lpstr>
      <vt:lpstr>Участвуем во Всероссийских проектах</vt:lpstr>
      <vt:lpstr>Поддерживаем муниципальную инициативу</vt:lpstr>
      <vt:lpstr>Помогаем культработникам устраивать праздники для детей</vt:lpstr>
      <vt:lpstr>Проекты по поддержке участников СВО</vt:lpstr>
      <vt:lpstr>Проекты по поддержке участников СВО</vt:lpstr>
      <vt:lpstr>Встречаем гостей и продвигаем культуру в масс-медиа</vt:lpstr>
      <vt:lpstr>Участвуем в проектах по сохранению памятников военной истории малой родины</vt:lpstr>
      <vt:lpstr>Проводим экологические акции</vt:lpstr>
      <vt:lpstr>Волонтёры-артисты выступают в концертах</vt:lpstr>
      <vt:lpstr>Волонтёры-артисты выступают в концертах</vt:lpstr>
      <vt:lpstr>Наша команда начинающая, но перспективная!</vt:lpstr>
      <vt:lpstr>Наши ресурсы для коммуникации</vt:lpstr>
      <vt:lpstr>Добро – дело коллективное</vt:lpstr>
      <vt:lpstr>Добро не лежит на дороге, его случайно не подберёшь.  Добру человек у человека учится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Волонтёры культуры  МАУ «Каневской РДК»</dc:title>
  <dc:creator>Windows 10</dc:creator>
  <cp:lastModifiedBy>Windows 10</cp:lastModifiedBy>
  <cp:revision>1</cp:revision>
  <dcterms:created xsi:type="dcterms:W3CDTF">2023-06-23T02:40:53Z</dcterms:created>
  <dcterms:modified xsi:type="dcterms:W3CDTF">2023-06-23T02:40:53Z</dcterms:modified>
</cp:coreProperties>
</file>