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333" r:id="rId4"/>
    <p:sldId id="332" r:id="rId5"/>
    <p:sldId id="341" r:id="rId6"/>
    <p:sldId id="335" r:id="rId7"/>
    <p:sldId id="284" r:id="rId8"/>
    <p:sldId id="283" r:id="rId9"/>
    <p:sldId id="282" r:id="rId10"/>
    <p:sldId id="285" r:id="rId11"/>
    <p:sldId id="292" r:id="rId12"/>
    <p:sldId id="293" r:id="rId13"/>
    <p:sldId id="294" r:id="rId14"/>
    <p:sldId id="342" r:id="rId15"/>
    <p:sldId id="259" r:id="rId16"/>
    <p:sldId id="296" r:id="rId17"/>
    <p:sldId id="336" r:id="rId18"/>
    <p:sldId id="260" r:id="rId19"/>
    <p:sldId id="263" r:id="rId20"/>
    <p:sldId id="264" r:id="rId21"/>
    <p:sldId id="265" r:id="rId22"/>
    <p:sldId id="266" r:id="rId23"/>
    <p:sldId id="268" r:id="rId24"/>
    <p:sldId id="299" r:id="rId25"/>
    <p:sldId id="269" r:id="rId26"/>
    <p:sldId id="267" r:id="rId27"/>
    <p:sldId id="337" r:id="rId28"/>
    <p:sldId id="338" r:id="rId29"/>
    <p:sldId id="33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5" autoAdjust="0"/>
  </p:normalViewPr>
  <p:slideViewPr>
    <p:cSldViewPr>
      <p:cViewPr>
        <p:scale>
          <a:sx n="73" d="100"/>
          <a:sy n="73" d="100"/>
        </p:scale>
        <p:origin x="-1714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09" y="-171399"/>
            <a:ext cx="940420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8926" y="1484784"/>
            <a:ext cx="60303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Счастлив тот учитель,  который нашел путь к сердцу ребенка!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Счастлив тот ученик,  которому открыто сердце учителя!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509120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Санжапова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Шамильевна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педагог-психолог, учитель истории и обществознания, ОРКСЭ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«ЛСОШ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2»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863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423"/>
            <a:ext cx="919814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813"/>
            <a:ext cx="3491433" cy="51665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06368" y="4895396"/>
            <a:ext cx="270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2 курс, АГПИ, г. Астрахань </a:t>
            </a: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2800" b="1" dirty="0" smtClean="0"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776350" cy="3770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Мои документы\Картинки\Новая  папка\rose-left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05333"/>
            <a:ext cx="192881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Мои документы\Картинки\Новая  папка\rose-left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99" y="3207884"/>
            <a:ext cx="192881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Мои документы\Картинки\Новая  папка\rose-left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1443">
            <a:off x="4687714" y="3405498"/>
            <a:ext cx="192881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Мои документы\Картинки\Новая  папка\rose-left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112">
            <a:off x="3947135" y="2977130"/>
            <a:ext cx="192881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786322"/>
            <a:ext cx="3028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1 курс 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физико-математический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факультет,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г. Даугавпилс</a:t>
            </a:r>
          </a:p>
        </p:txBody>
      </p:sp>
    </p:spTree>
    <p:extLst>
      <p:ext uri="{BB962C8B-B14F-4D97-AF65-F5344CB8AC3E}">
        <p14:creationId xmlns:p14="http://schemas.microsoft.com/office/powerpoint/2010/main" val="26806786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1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764702"/>
            <a:ext cx="7488832" cy="4946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23099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Выпуск  института АГПИ 1963 года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8601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1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/>
          <a:stretch/>
        </p:blipFill>
        <p:spPr bwMode="auto">
          <a:xfrm>
            <a:off x="1071538" y="857232"/>
            <a:ext cx="7311019" cy="5195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23099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Выпуск  института АГПИ 1963 года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8601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257" y="-171400"/>
            <a:ext cx="9515814" cy="72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4612" y="21429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Будни в институте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588577"/>
            <a:ext cx="1728192" cy="2269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819573"/>
            <a:ext cx="6192687" cy="3761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в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726913"/>
            <a:ext cx="2448272" cy="213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54460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15" y="-171399"/>
            <a:ext cx="951581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40466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Будни в институте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5408995" cy="439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86" y="1845516"/>
            <a:ext cx="2417852" cy="3190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в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20000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393"/>
            <a:ext cx="9649071" cy="68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736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Хобби - путешествие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59"/>
          <a:stretch/>
        </p:blipFill>
        <p:spPr bwMode="auto">
          <a:xfrm>
            <a:off x="676527" y="1350076"/>
            <a:ext cx="3816690" cy="5011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в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79" y="1412776"/>
            <a:ext cx="3813129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7" descr="gallery_19_130_59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7204">
            <a:off x="138372" y="5693528"/>
            <a:ext cx="1238186" cy="8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7" descr="gallery_19_130_59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12586">
            <a:off x="3635689" y="994544"/>
            <a:ext cx="1286498" cy="92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7" descr="gallery_19_130_59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1812">
            <a:off x="7590887" y="1111882"/>
            <a:ext cx="1496305" cy="107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7" descr="gallery_19_130_59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007">
            <a:off x="4125815" y="5783473"/>
            <a:ext cx="1275934" cy="92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35696" y="623731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Риге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61653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Ленинграде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7491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393"/>
            <a:ext cx="9433047" cy="68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785794"/>
            <a:ext cx="3391168" cy="3443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1" y="1086763"/>
            <a:ext cx="4077800" cy="5257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в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/>
          <a:stretch/>
        </p:blipFill>
        <p:spPr bwMode="auto">
          <a:xfrm>
            <a:off x="3929058" y="3143248"/>
            <a:ext cx="2880320" cy="3401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7" descr="gallery_19_130_59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7204">
            <a:off x="-73064" y="5815129"/>
            <a:ext cx="1059385" cy="7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7" descr="gallery_19_130_59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6844">
            <a:off x="7737601" y="317262"/>
            <a:ext cx="1238186" cy="8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7158" y="285728"/>
            <a:ext cx="736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Хобби - путешествие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62373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Москве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188742">
            <a:off x="6578955" y="47453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Ленинграде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7287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1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23099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Выпуск  института АГПИ 1963 года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4" y="889648"/>
            <a:ext cx="8667267" cy="4979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73690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3099"/>
            <a:ext cx="9468543" cy="68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4046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Работа в школе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990" y="6010719"/>
            <a:ext cx="494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Педагогическая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практика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, 1961 год.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6" y="980728"/>
            <a:ext cx="7306910" cy="5123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503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6" y="0"/>
            <a:ext cx="9252516" cy="688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0990" y="5857893"/>
            <a:ext cx="449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Первый год работы, 1963 год,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т. Зензели.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8" y="980952"/>
            <a:ext cx="7622539" cy="491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7784" y="4046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Работа в школе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4740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"/>
            <a:ext cx="9396533" cy="69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5429288" cy="206210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Династия - гордое слово,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Сплелись поколения в нём.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Мы славу труда наших предков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Достойно сквозь годы несём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2c0ff7ab04b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88" y="1594520"/>
            <a:ext cx="4407903" cy="5040560"/>
          </a:xfrm>
          <a:prstGeom prst="rect">
            <a:avLst/>
          </a:prstGeom>
          <a:noFill/>
        </p:spPr>
      </p:pic>
      <p:pic>
        <p:nvPicPr>
          <p:cNvPr id="7" name="Рисунок 6" descr="2c0ff7ab04b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5470525" cy="5805264"/>
          </a:xfrm>
          <a:prstGeom prst="rect">
            <a:avLst/>
          </a:prstGeom>
          <a:noFill/>
        </p:spPr>
      </p:pic>
      <p:pic>
        <p:nvPicPr>
          <p:cNvPr id="8" name="Рисунок 7" descr="в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6760" y="4955300"/>
            <a:ext cx="2415540" cy="1902699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4331632" cy="3370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14942" y="4143380"/>
            <a:ext cx="2841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Monotype Corsiva" pitchFamily="66" charset="0"/>
              </a:rPr>
              <a:t>Санжапова</a:t>
            </a:r>
            <a:r>
              <a:rPr lang="ru-RU" sz="2800" b="1" dirty="0" smtClean="0">
                <a:latin typeface="Monotype Corsiva" pitchFamily="66" charset="0"/>
              </a:rPr>
              <a:t>  Лариса Родионовна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48" y="6111860"/>
            <a:ext cx="6320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Педагогический стаж династии 60 лет</a:t>
            </a:r>
          </a:p>
        </p:txBody>
      </p:sp>
    </p:spTree>
    <p:extLst>
      <p:ext uri="{BB962C8B-B14F-4D97-AF65-F5344CB8AC3E}">
        <p14:creationId xmlns:p14="http://schemas.microsoft.com/office/powerpoint/2010/main" val="135639073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3099"/>
            <a:ext cx="9252518" cy="68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0995"/>
            <a:ext cx="7344948" cy="4620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90990" y="5857893"/>
            <a:ext cx="449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Первый год работы, 1963 год,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т. Зензели.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4046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Работа в школе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1697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10591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Работа в школе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990" y="601071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Лиманская средняя школа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4" y="814089"/>
            <a:ext cx="8195422" cy="5229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1619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099"/>
            <a:ext cx="9144000" cy="68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4046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Работа в школе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0990" y="601071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Лиманская средняя школа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5" y="966573"/>
            <a:ext cx="7941061" cy="504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356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9167"/>
            <a:ext cx="9072299" cy="71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6010719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Новогеоргиевская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средняя школа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2546" r="5934" b="4246"/>
          <a:stretch/>
        </p:blipFill>
        <p:spPr bwMode="auto">
          <a:xfrm rot="5400000">
            <a:off x="1945674" y="-641418"/>
            <a:ext cx="5539413" cy="7487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9975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43407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0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Районный отдел  народного образования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990" y="601071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Коллеги 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1743"/>
            <a:ext cx="7182698" cy="535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45885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7"/>
            <a:ext cx="9307618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0990" y="601071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Коллеги 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8117"/>
            <a:ext cx="7416824" cy="5082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0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Районный отдел  народного образования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1379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17"/>
            <a:ext cx="9143999" cy="68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0177"/>
            <a:ext cx="5173013" cy="3349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17237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51456" y="126876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Мама любила </a:t>
            </a:r>
            <a:r>
              <a:rPr lang="ru-RU" sz="2000" dirty="0">
                <a:latin typeface="Monotype Corsiva" pitchFamily="66" charset="0"/>
              </a:rPr>
              <a:t>говорить о своей профессии словами Л.Н.Толстого: </a:t>
            </a:r>
            <a:r>
              <a:rPr lang="ru-RU" sz="2000" b="1" dirty="0">
                <a:latin typeface="Monotype Corsiva" pitchFamily="66" charset="0"/>
              </a:rPr>
              <a:t>«Хорошему учителю достаточно иметь только два качества – большие знания и большое сердце».</a:t>
            </a:r>
            <a:endParaRPr lang="ru-RU" sz="2000" dirty="0"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58112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Постоянно повышала квалификацию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0783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099"/>
            <a:ext cx="9143999" cy="68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87727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Награды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r="2227" b="3266"/>
          <a:stretch/>
        </p:blipFill>
        <p:spPr bwMode="auto">
          <a:xfrm rot="21124333">
            <a:off x="1119558" y="1303145"/>
            <a:ext cx="3191555" cy="476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в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2280" y="5157192"/>
            <a:ext cx="1980020" cy="1677708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867" r="-217" b="4098"/>
          <a:stretch/>
        </p:blipFill>
        <p:spPr bwMode="auto">
          <a:xfrm rot="588789">
            <a:off x="5024964" y="1529165"/>
            <a:ext cx="2877915" cy="447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96133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099"/>
            <a:ext cx="9143999" cy="68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558924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Награды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324">
            <a:off x="348801" y="1340769"/>
            <a:ext cx="3096344" cy="437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71" y="1305038"/>
            <a:ext cx="2856770" cy="403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74210"/>
            <a:ext cx="2789565" cy="40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в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9300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099"/>
            <a:ext cx="9143999" cy="68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332656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Награды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1921"/>
            <a:ext cx="3977966" cy="277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http://drevo-boltenko.narod.ru/images/Georgii/medaly-vetera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106824"/>
            <a:ext cx="3663825" cy="253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5683"/>
            <a:ext cx="49780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в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11" name="Рисунок 10" descr="http://www.millattashlar.ru/images/b/bc/%D0%9E%D1%82%D0%BB%D0%B8%D1%87%D0%BD%D0%B8%D0%BA_%D0%BD%D0%B0%D1%80%D0%BE%D0%B4%D0%BD%D0%BE%D0%B3%D0%BE_%D0%BF%D1%80%D0%BE%D1%81%D0%B2%D0%B5%D1%89%D0%B5%D0%BD%D0%B8%D1%8F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1863" r="3961" b="1279"/>
          <a:stretch/>
        </p:blipFill>
        <p:spPr bwMode="auto">
          <a:xfrm>
            <a:off x="6876256" y="3933055"/>
            <a:ext cx="1656184" cy="2625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28989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09" y="-171399"/>
            <a:ext cx="940420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0" y="1628800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Ивашиненко Галина Михайловна -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м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оя  бабушка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48150" cy="6502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8594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09" y="-171399"/>
            <a:ext cx="940420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" y="121837"/>
            <a:ext cx="8531993" cy="582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348" y="6111860"/>
            <a:ext cx="817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Курсы усовершенствования учителей 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г.Элиста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1940г</a:t>
            </a:r>
          </a:p>
        </p:txBody>
      </p:sp>
      <p:sp>
        <p:nvSpPr>
          <p:cNvPr id="11" name="Капля 10"/>
          <p:cNvSpPr/>
          <p:nvPr/>
        </p:nvSpPr>
        <p:spPr>
          <a:xfrm rot="20831340">
            <a:off x="251520" y="1772816"/>
            <a:ext cx="792088" cy="1080120"/>
          </a:xfrm>
          <a:prstGeom prst="teardrop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99592" y="1122378"/>
            <a:ext cx="792088" cy="5760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9572" y="404664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Ивашиненко Галина Михайловна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0228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05538"/>
            <a:ext cx="9721080" cy="698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08304" y="5445223"/>
            <a:ext cx="1763996" cy="138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4620" y="620237"/>
            <a:ext cx="6912767" cy="517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7" descr="gallery_19_130_59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7163">
            <a:off x="41302" y="5147075"/>
            <a:ext cx="18097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4414" y="4714884"/>
            <a:ext cx="3457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Monotype Corsiva" pitchFamily="66" charset="0"/>
              </a:rPr>
              <a:t>Ивашиненко</a:t>
            </a:r>
            <a:r>
              <a:rPr lang="ru-RU" sz="2800" b="1" dirty="0" smtClean="0">
                <a:latin typeface="Monotype Corsiva" pitchFamily="66" charset="0"/>
              </a:rPr>
              <a:t>  Галина Михайловна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4714884"/>
            <a:ext cx="3065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Monotype Corsiva" pitchFamily="66" charset="0"/>
              </a:rPr>
              <a:t>Качкин</a:t>
            </a:r>
            <a:r>
              <a:rPr lang="ru-RU" sz="2800" b="1" dirty="0" smtClean="0">
                <a:latin typeface="Monotype Corsiva" pitchFamily="66" charset="0"/>
              </a:rPr>
              <a:t>  Р </a:t>
            </a:r>
            <a:r>
              <a:rPr lang="ru-RU" sz="2800" b="1" dirty="0" err="1" smtClean="0">
                <a:latin typeface="Monotype Corsiva" pitchFamily="66" charset="0"/>
              </a:rPr>
              <a:t>одион</a:t>
            </a:r>
            <a:r>
              <a:rPr lang="ru-RU" sz="2800" b="1" dirty="0" smtClean="0">
                <a:latin typeface="Monotype Corsiva" pitchFamily="66" charset="0"/>
              </a:rPr>
              <a:t> Васильевич</a:t>
            </a:r>
          </a:p>
        </p:txBody>
      </p:sp>
      <p:pic>
        <p:nvPicPr>
          <p:cNvPr id="10" name="Рисунок 7" descr="gallery_19_130_59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7003">
            <a:off x="6804127" y="313343"/>
            <a:ext cx="18097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05480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09" y="-171399"/>
            <a:ext cx="940420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730"/>
            <a:ext cx="8136904" cy="5828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348" y="6111860"/>
            <a:ext cx="817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Забайкальский военный округ</a:t>
            </a:r>
          </a:p>
        </p:txBody>
      </p:sp>
      <p:sp>
        <p:nvSpPr>
          <p:cNvPr id="10" name="Капля 9"/>
          <p:cNvSpPr/>
          <p:nvPr/>
        </p:nvSpPr>
        <p:spPr>
          <a:xfrm rot="20831340">
            <a:off x="4952716" y="2192993"/>
            <a:ext cx="731019" cy="1679926"/>
          </a:xfrm>
          <a:prstGeom prst="teardrop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0" idx="7"/>
          </p:cNvCxnSpPr>
          <p:nvPr/>
        </p:nvCxnSpPr>
        <p:spPr>
          <a:xfrm flipV="1">
            <a:off x="5488387" y="1268759"/>
            <a:ext cx="768544" cy="86409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441894" y="3875"/>
            <a:ext cx="4090546" cy="12618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Качкины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Галина Михайловна  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Родион Васильевич</a:t>
            </a:r>
            <a:endParaRPr lang="ru-RU" sz="28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174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43338"/>
            <a:ext cx="9433048" cy="7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5600"/>
            <a:ext cx="3542302" cy="5907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в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6760" y="4955301"/>
            <a:ext cx="2415540" cy="1879600"/>
          </a:xfrm>
          <a:prstGeom prst="rect">
            <a:avLst/>
          </a:prstGeom>
          <a:noFill/>
        </p:spPr>
      </p:pic>
      <p:pic>
        <p:nvPicPr>
          <p:cNvPr id="7" name="Рисунок 7" descr="gallery_19_130_59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7163">
            <a:off x="2478634" y="5861662"/>
            <a:ext cx="1045682" cy="7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gallery_19_130_59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5643">
            <a:off x="5899518" y="200748"/>
            <a:ext cx="1000544" cy="72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gallery_19_130_59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1030">
            <a:off x="7470428" y="2912613"/>
            <a:ext cx="1000544" cy="72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235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57" y="-171399"/>
            <a:ext cx="9407814" cy="70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"/>
          <a:stretch/>
        </p:blipFill>
        <p:spPr bwMode="auto">
          <a:xfrm>
            <a:off x="1071538" y="714356"/>
            <a:ext cx="7425293" cy="5330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6091725"/>
            <a:ext cx="344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1948 г., 1 класс</a:t>
            </a:r>
          </a:p>
        </p:txBody>
      </p:sp>
      <p:sp>
        <p:nvSpPr>
          <p:cNvPr id="12" name="Овал 11"/>
          <p:cNvSpPr/>
          <p:nvPr/>
        </p:nvSpPr>
        <p:spPr>
          <a:xfrm>
            <a:off x="4788024" y="1700808"/>
            <a:ext cx="720080" cy="10081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2" idx="6"/>
          </p:cNvCxnSpPr>
          <p:nvPr/>
        </p:nvCxnSpPr>
        <p:spPr>
          <a:xfrm flipV="1">
            <a:off x="5508104" y="1628800"/>
            <a:ext cx="792088" cy="5760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28184" y="13407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Качкина</a:t>
            </a:r>
            <a:r>
              <a:rPr lang="ru-RU" dirty="0" smtClean="0">
                <a:solidFill>
                  <a:srgbClr val="FF0000"/>
                </a:solidFill>
              </a:rPr>
              <a:t> Лариса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235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11" y="-30742"/>
            <a:ext cx="9371512" cy="7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6091725"/>
            <a:ext cx="387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1958 г., выпускной класс</a:t>
            </a:r>
          </a:p>
        </p:txBody>
      </p:sp>
      <p:pic>
        <p:nvPicPr>
          <p:cNvPr id="7" name="Рисунок 6" descr="в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373215"/>
            <a:ext cx="1691988" cy="146168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0" y="78944"/>
            <a:ext cx="8295530" cy="6012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9235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249</Words>
  <Application>Microsoft Office PowerPoint</Application>
  <PresentationFormat>Экран (4:3)</PresentationFormat>
  <Paragraphs>59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115</cp:revision>
  <dcterms:created xsi:type="dcterms:W3CDTF">2016-12-21T04:50:13Z</dcterms:created>
  <dcterms:modified xsi:type="dcterms:W3CDTF">2020-04-30T14:12:26Z</dcterms:modified>
</cp:coreProperties>
</file>