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4" r:id="rId9"/>
    <p:sldId id="266" r:id="rId10"/>
    <p:sldId id="263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7544710-EFBD-4B40-BE0C-FC9D0EACB9DA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730A71-EA4D-4CD5-B305-F06A0D54E369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780877" y="476672"/>
            <a:ext cx="5815459" cy="39968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57156"/>
            <a:ext cx="4844645" cy="363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31742" y="5991944"/>
            <a:ext cx="6858000" cy="5334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lvl="0">
              <a:spcBef>
                <a:spcPct val="0"/>
              </a:spcBef>
              <a:buClrTx/>
              <a:buSzTx/>
            </a:pPr>
            <a:r>
              <a:rPr lang="ru-RU" sz="3200" dirty="0" err="1" smtClean="0">
                <a:solidFill>
                  <a:prstClr val="black"/>
                </a:solidFill>
              </a:rPr>
              <a:t>Вачский</a:t>
            </a:r>
            <a:r>
              <a:rPr lang="ru-RU" sz="3200" dirty="0" smtClean="0">
                <a:solidFill>
                  <a:prstClr val="black"/>
                </a:solidFill>
              </a:rPr>
              <a:t> муниципальный округ</a:t>
            </a:r>
            <a:endParaRPr lang="ru-RU" sz="32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6770" y="4656038"/>
            <a:ext cx="6764507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>
              <a:spcBef>
                <a:spcPct val="0"/>
              </a:spcBef>
            </a:pPr>
            <a:r>
              <a:rPr lang="ru-RU" sz="3200" dirty="0" smtClean="0">
                <a:solidFill>
                  <a:prstClr val="black"/>
                </a:solidFill>
                <a:latin typeface="Cambria"/>
              </a:rPr>
              <a:t>Волонтеры</a:t>
            </a:r>
            <a:r>
              <a:rPr lang="ru-RU" sz="3200" dirty="0">
                <a:solidFill>
                  <a:prstClr val="black"/>
                </a:solidFill>
                <a:latin typeface="Cambria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Cambria"/>
              </a:rPr>
            </a:br>
            <a:r>
              <a:rPr lang="ru-RU" sz="3200" dirty="0">
                <a:solidFill>
                  <a:prstClr val="black"/>
                </a:solidFill>
                <a:latin typeface="Cambria"/>
              </a:rPr>
              <a:t>МБУК «ЦБС» 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5" t="13168" r="11146" b="10921"/>
          <a:stretch/>
        </p:blipFill>
        <p:spPr bwMode="auto">
          <a:xfrm>
            <a:off x="6190800" y="92403"/>
            <a:ext cx="2811072" cy="24044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60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Выборы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волонтеры на выборах президента РФ помогают маломобильным гражданам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45"/>
          <a:stretch/>
        </p:blipFill>
        <p:spPr bwMode="auto">
          <a:xfrm>
            <a:off x="2087167" y="309488"/>
            <a:ext cx="3738063" cy="2686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5" t="596" r="32788" b="-596"/>
          <a:stretch/>
        </p:blipFill>
        <p:spPr bwMode="auto">
          <a:xfrm>
            <a:off x="366442" y="309488"/>
            <a:ext cx="2574389" cy="309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42" y="2981854"/>
            <a:ext cx="5501702" cy="366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98380" y="4382086"/>
            <a:ext cx="2861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Награждение на Земском собрании волонтерской команды на выборах президента 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04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Песни ПОБЕДЫ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r="12193"/>
          <a:stretch/>
        </p:blipFill>
        <p:spPr bwMode="auto">
          <a:xfrm>
            <a:off x="251520" y="260648"/>
            <a:ext cx="5839791" cy="403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45"/>
          <a:stretch/>
        </p:blipFill>
        <p:spPr bwMode="auto">
          <a:xfrm>
            <a:off x="2989264" y="4293151"/>
            <a:ext cx="2503206" cy="2384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2"/>
          <a:stretch/>
        </p:blipFill>
        <p:spPr bwMode="auto">
          <a:xfrm>
            <a:off x="899592" y="4293151"/>
            <a:ext cx="2103246" cy="2372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372200" y="4641427"/>
            <a:ext cx="2514600" cy="838200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ru-RU" dirty="0" smtClean="0"/>
              <a:t>Акция «Синий платочек»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55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1612032"/>
          </a:xfrm>
        </p:spPr>
        <p:txBody>
          <a:bodyPr/>
          <a:lstStyle/>
          <a:p>
            <a:pPr algn="ctr"/>
            <a:r>
              <a:rPr lang="ru-RU" dirty="0"/>
              <a:t>Социальная акция  чтение-дарение «Здравствуй, книга»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2574388"/>
            <a:ext cx="2514600" cy="348827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1A1A1A"/>
                </a:solidFill>
                <a:latin typeface="YS Text"/>
              </a:rPr>
              <a:t/>
            </a:r>
            <a:br>
              <a:rPr lang="ru-RU" dirty="0">
                <a:solidFill>
                  <a:srgbClr val="1A1A1A"/>
                </a:solidFill>
                <a:latin typeface="YS Text"/>
              </a:rPr>
            </a:br>
            <a:endParaRPr lang="ru-RU" dirty="0">
              <a:solidFill>
                <a:srgbClr val="1A1A1A"/>
              </a:solidFill>
              <a:latin typeface="YS Text"/>
            </a:endParaRPr>
          </a:p>
          <a:p>
            <a:pPr algn="ctr"/>
            <a:r>
              <a:rPr lang="ru-RU" sz="2000" b="1" dirty="0"/>
              <a:t>В</a:t>
            </a:r>
            <a:r>
              <a:rPr lang="ru-RU" sz="2000" b="1" dirty="0" smtClean="0"/>
              <a:t>олонтеры</a:t>
            </a:r>
            <a:r>
              <a:rPr lang="ru-RU" dirty="0" smtClean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2000" b="1" dirty="0"/>
              <a:t>серебряного возраста изготавливают поделки на елку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64" b="18548"/>
          <a:stretch/>
        </p:blipFill>
        <p:spPr bwMode="auto">
          <a:xfrm>
            <a:off x="66012" y="393894"/>
            <a:ext cx="6048672" cy="289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296" y="3713698"/>
            <a:ext cx="3222388" cy="241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49"/>
          <a:stretch/>
        </p:blipFill>
        <p:spPr bwMode="auto">
          <a:xfrm>
            <a:off x="327399" y="3286079"/>
            <a:ext cx="2762949" cy="3280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040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6465" y="168813"/>
            <a:ext cx="2514600" cy="1466557"/>
          </a:xfrm>
        </p:spPr>
        <p:txBody>
          <a:bodyPr/>
          <a:lstStyle/>
          <a:p>
            <a:pPr algn="ctr"/>
            <a:r>
              <a:rPr lang="ru-RU" dirty="0" smtClean="0"/>
              <a:t>Фестиваль </a:t>
            </a:r>
            <a:r>
              <a:rPr lang="ru-RU" dirty="0"/>
              <a:t>художественного слова </a:t>
            </a:r>
            <a:r>
              <a:rPr lang="ru-RU" dirty="0" smtClean="0"/>
              <a:t>им. </a:t>
            </a:r>
            <a:r>
              <a:rPr lang="ru-RU" dirty="0"/>
              <a:t>В.В. </a:t>
            </a:r>
            <a:r>
              <a:rPr lang="ru-RU" dirty="0" err="1"/>
              <a:t>Половинкина</a:t>
            </a:r>
            <a:r>
              <a:rPr lang="ru-RU" dirty="0"/>
              <a:t> «Светлые берега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628800"/>
            <a:ext cx="2514600" cy="4843463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-apple-system"/>
              </a:rPr>
              <a:t>21 апреля 2024 года 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волонтерами культуры были проведены В 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фойе были организованы: 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мастер-класс  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"Кораблик" с любимой цитатой из стихотворений В.В. </a:t>
            </a:r>
            <a:r>
              <a:rPr lang="ru-RU" dirty="0" err="1">
                <a:solidFill>
                  <a:srgbClr val="000000"/>
                </a:solidFill>
                <a:latin typeface="-apple-system"/>
              </a:rPr>
              <a:t>Половинкина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, который можно было забрать с собой или разместить на стенде "Корабли плывут в апрель", 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и помощь в выставке 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краеведческой литературы Центральной библиотеки "Сердцу милая сторона", 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и оформлении фотозоны.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mcbs-vacha.nnov.muzkult.ru/media/2024/04/23/1325639652/PMyyXEcjfg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6" t="14071" r="23142" b="-1389"/>
          <a:stretch/>
        </p:blipFill>
        <p:spPr bwMode="auto">
          <a:xfrm>
            <a:off x="2411760" y="107484"/>
            <a:ext cx="3727939" cy="353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1"/>
          <a:stretch/>
        </p:blipFill>
        <p:spPr bwMode="auto">
          <a:xfrm>
            <a:off x="0" y="79263"/>
            <a:ext cx="3381765" cy="402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5592100" cy="314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9749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2735" y="37513"/>
            <a:ext cx="2514600" cy="838200"/>
          </a:xfrm>
        </p:spPr>
        <p:txBody>
          <a:bodyPr/>
          <a:lstStyle/>
          <a:p>
            <a:pPr algn="ctr"/>
            <a:r>
              <a:rPr lang="ru-RU" dirty="0"/>
              <a:t>Акция «Посади свой цветок у обелиска»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26"/>
          <a:stretch/>
        </p:blipFill>
        <p:spPr>
          <a:xfrm>
            <a:off x="179512" y="332656"/>
            <a:ext cx="4445240" cy="3103279"/>
          </a:xfrm>
        </p:spPr>
      </p:pic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6465276" y="937846"/>
            <a:ext cx="2514600" cy="4843463"/>
          </a:xfrm>
        </p:spPr>
        <p:txBody>
          <a:bodyPr>
            <a:noAutofit/>
          </a:bodyPr>
          <a:lstStyle/>
          <a:p>
            <a:r>
              <a:rPr lang="ru-RU" sz="1800" dirty="0" smtClean="0"/>
              <a:t>13 июня 2024 г. Прошла ежегодная патриотическая </a:t>
            </a:r>
            <a:r>
              <a:rPr lang="ru-RU" sz="1800" dirty="0"/>
              <a:t>акция, участники которой высаживают цветы к памятникам и обелискам павшим </a:t>
            </a:r>
            <a:r>
              <a:rPr lang="ru-RU" sz="1800" dirty="0" smtClean="0"/>
              <a:t>воинам</a:t>
            </a:r>
            <a:r>
              <a:rPr lang="ru-RU" sz="1800" dirty="0"/>
              <a:t>. </a:t>
            </a:r>
            <a:endParaRPr lang="ru-RU" sz="1800" dirty="0" smtClean="0"/>
          </a:p>
          <a:p>
            <a:r>
              <a:rPr lang="ru-RU" sz="1800" dirty="0" smtClean="0"/>
              <a:t>В </a:t>
            </a:r>
            <a:r>
              <a:rPr lang="ru-RU" sz="1800" dirty="0"/>
              <a:t>посадке </a:t>
            </a:r>
            <a:r>
              <a:rPr lang="ru-RU" sz="1800" dirty="0" smtClean="0"/>
              <a:t>помогали волонтеры. Посаженные </a:t>
            </a:r>
            <a:r>
              <a:rPr lang="ru-RU" sz="1800" dirty="0"/>
              <a:t>нами цветы дополнили </a:t>
            </a:r>
            <a:r>
              <a:rPr lang="ru-RU" sz="1800" dirty="0" smtClean="0"/>
              <a:t>другие посадки и </a:t>
            </a:r>
            <a:r>
              <a:rPr lang="ru-RU" sz="1800" dirty="0"/>
              <a:t>продолжили традицию </a:t>
            </a:r>
            <a:r>
              <a:rPr lang="ru-RU" sz="1800" dirty="0" smtClean="0"/>
              <a:t>Центральной библиотеки, </a:t>
            </a:r>
            <a:r>
              <a:rPr lang="ru-RU" sz="1800" dirty="0"/>
              <a:t>которые в течение нескольких лет высаживали здесь цветы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8" y="3487432"/>
            <a:ext cx="5086450" cy="286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426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2735" y="37513"/>
            <a:ext cx="2514600" cy="838200"/>
          </a:xfrm>
        </p:spPr>
        <p:txBody>
          <a:bodyPr/>
          <a:lstStyle/>
          <a:p>
            <a:pPr algn="ctr"/>
            <a:r>
              <a:rPr lang="ru-RU" dirty="0"/>
              <a:t>Акция "Пусть всегда будет завтра"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6423072" y="881575"/>
            <a:ext cx="2514600" cy="4843463"/>
          </a:xfrm>
        </p:spPr>
        <p:txBody>
          <a:bodyPr>
            <a:noAutofit/>
          </a:bodyPr>
          <a:lstStyle/>
          <a:p>
            <a:r>
              <a:rPr lang="ru-RU" sz="1800" dirty="0" smtClean="0"/>
              <a:t>26 марта профилактика </a:t>
            </a:r>
            <a:r>
              <a:rPr lang="ru-RU" sz="1800" dirty="0"/>
              <a:t>вредных </a:t>
            </a:r>
            <a:r>
              <a:rPr lang="ru-RU" sz="1800" dirty="0" smtClean="0"/>
              <a:t>привычек. Волонтеры пропагандируют </a:t>
            </a:r>
            <a:r>
              <a:rPr lang="ru-RU" sz="1800" dirty="0"/>
              <a:t>здоровый образ жизни, информируют об ответственности за участие в незаконном обороте наркотических средств, занимаются нравственным воспитанием подрастающего поколения, формированием и развитием системы ценностей молодежной культуры.</a:t>
            </a:r>
          </a:p>
          <a:p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8" name="Picture 4" descr="https://mcbs-vacha.nnov.muzkult.ru/media/2024/03/26/1340720081/Pust_vsegda_budet_zavtr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19"/>
          <a:stretch/>
        </p:blipFill>
        <p:spPr bwMode="auto">
          <a:xfrm>
            <a:off x="1666569" y="2399364"/>
            <a:ext cx="4268446" cy="415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28" t="14851"/>
          <a:stretch/>
        </p:blipFill>
        <p:spPr bwMode="auto">
          <a:xfrm>
            <a:off x="395536" y="332656"/>
            <a:ext cx="4361275" cy="3264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193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2735" y="267286"/>
            <a:ext cx="2514600" cy="366896"/>
          </a:xfrm>
        </p:spPr>
        <p:txBody>
          <a:bodyPr/>
          <a:lstStyle/>
          <a:p>
            <a:pPr algn="ctr"/>
            <a:r>
              <a:rPr lang="ru-RU" dirty="0" smtClean="0"/>
              <a:t>Фестиваль «В лето»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6413090" y="570271"/>
            <a:ext cx="2514600" cy="4843463"/>
          </a:xfrm>
        </p:spPr>
        <p:txBody>
          <a:bodyPr/>
          <a:lstStyle/>
          <a:p>
            <a:pPr algn="ctr"/>
            <a:r>
              <a:rPr lang="ru-RU" dirty="0" smtClean="0"/>
              <a:t>1 июня в </a:t>
            </a:r>
            <a:r>
              <a:rPr lang="ru-RU" dirty="0" err="1" smtClean="0"/>
              <a:t>Вачском</a:t>
            </a:r>
            <a:r>
              <a:rPr lang="ru-RU" dirty="0" smtClean="0"/>
              <a:t> парке аниматоры (мимы), ведущие игровых программ и праздника, мастер-классов</a:t>
            </a:r>
            <a:endParaRPr lang="ru-RU" dirty="0"/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537" y="341320"/>
            <a:ext cx="2613992" cy="3485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35" y="341319"/>
            <a:ext cx="2602414" cy="3469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8" b="13809"/>
          <a:stretch/>
        </p:blipFill>
        <p:spPr bwMode="auto">
          <a:xfrm>
            <a:off x="589935" y="3799464"/>
            <a:ext cx="2295430" cy="22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89040"/>
            <a:ext cx="3020729" cy="226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6" name="Picture 1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529" y="3654179"/>
            <a:ext cx="3200544" cy="2400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7" name="Picture 1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528" y="1999494"/>
            <a:ext cx="3203987" cy="2365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0957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2735" y="267285"/>
            <a:ext cx="2514600" cy="1001475"/>
          </a:xfrm>
        </p:spPr>
        <p:txBody>
          <a:bodyPr/>
          <a:lstStyle/>
          <a:p>
            <a:pPr algn="ctr"/>
            <a:r>
              <a:rPr lang="ru-RU" dirty="0"/>
              <a:t>Культурный </a:t>
            </a:r>
            <a:r>
              <a:rPr lang="ru-RU" dirty="0" smtClean="0"/>
              <a:t>субботник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ru-RU" dirty="0"/>
              <a:t>Мероприятие, </a:t>
            </a:r>
            <a:r>
              <a:rPr lang="ru-RU" dirty="0" smtClean="0"/>
              <a:t>направленное на </a:t>
            </a:r>
            <a:r>
              <a:rPr lang="ru-RU" dirty="0"/>
              <a:t>благоустройство </a:t>
            </a:r>
            <a:r>
              <a:rPr lang="ru-RU" dirty="0" smtClean="0"/>
              <a:t>территории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6" b="18778"/>
          <a:stretch/>
        </p:blipFill>
        <p:spPr bwMode="auto">
          <a:xfrm>
            <a:off x="107503" y="3645024"/>
            <a:ext cx="3256929" cy="2741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0"/>
          <a:stretch/>
        </p:blipFill>
        <p:spPr bwMode="auto">
          <a:xfrm>
            <a:off x="2972947" y="3599535"/>
            <a:ext cx="3275520" cy="278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159"/>
          <a:stretch/>
        </p:blipFill>
        <p:spPr bwMode="auto">
          <a:xfrm>
            <a:off x="107503" y="332656"/>
            <a:ext cx="6105904" cy="33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https://sun9-77.userapi.com/impg/kWc97I5NpeTNuBm8H1LXrEvDii6-xTvlSN6gig/7EVJjCWZ9RE.jpg?size=810x1080&amp;quality=95&amp;sign=0ed7b1e9c95097c568b39952a8e48a0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672" y="332656"/>
            <a:ext cx="2450159" cy="326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83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Акция</a:t>
            </a:r>
            <a:br>
              <a:rPr lang="ru-RU" dirty="0" smtClean="0"/>
            </a:br>
            <a:r>
              <a:rPr lang="ru-RU" dirty="0" smtClean="0"/>
              <a:t>«Голос автора»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dirty="0"/>
              <a:t>23 апреля Всемирный день книг и авторского права. </a:t>
            </a:r>
            <a:endParaRPr lang="ru-RU" dirty="0" smtClean="0"/>
          </a:p>
          <a:p>
            <a:pPr algn="ctr"/>
            <a:r>
              <a:rPr lang="ru-RU" dirty="0" smtClean="0"/>
              <a:t>Масштабную </a:t>
            </a:r>
            <a:r>
              <a:rPr lang="ru-RU" dirty="0"/>
              <a:t>акцию по ознакомлению населения с авторским правом организовали волонтеры </a:t>
            </a:r>
            <a:r>
              <a:rPr lang="ru-RU" dirty="0" err="1"/>
              <a:t>Вачской</a:t>
            </a:r>
            <a:r>
              <a:rPr lang="ru-RU" dirty="0"/>
              <a:t> ЦБС. В акции приняли участие 9 учреждений: </a:t>
            </a:r>
            <a:r>
              <a:rPr lang="ru-RU" dirty="0" err="1"/>
              <a:t>Алтунинская</a:t>
            </a:r>
            <a:r>
              <a:rPr lang="ru-RU" dirty="0"/>
              <a:t>, </a:t>
            </a:r>
            <a:r>
              <a:rPr lang="ru-RU" dirty="0" err="1"/>
              <a:t>Новосельская</a:t>
            </a:r>
            <a:r>
              <a:rPr lang="ru-RU" dirty="0"/>
              <a:t> и </a:t>
            </a:r>
            <a:r>
              <a:rPr lang="ru-RU" dirty="0" err="1"/>
              <a:t>Вачская</a:t>
            </a:r>
            <a:r>
              <a:rPr lang="ru-RU" dirty="0"/>
              <a:t> школы, 4 сельских библиотеки и Центр правовой информации Центральной библиотеки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7229"/>
            <a:ext cx="3085862" cy="3085862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09"/>
          <a:stretch/>
        </p:blipFill>
        <p:spPr>
          <a:xfrm>
            <a:off x="107504" y="116632"/>
            <a:ext cx="3609331" cy="3259614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2"/>
          <a:stretch/>
        </p:blipFill>
        <p:spPr>
          <a:xfrm>
            <a:off x="3460652" y="132064"/>
            <a:ext cx="2558474" cy="32969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95"/>
          <a:stretch/>
        </p:blipFill>
        <p:spPr>
          <a:xfrm>
            <a:off x="3023496" y="3376246"/>
            <a:ext cx="3072245" cy="293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6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72266" y="4647028"/>
            <a:ext cx="251460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 smtClean="0"/>
              <a:t>Черствова</a:t>
            </a:r>
            <a:r>
              <a:rPr lang="ru-RU" dirty="0" smtClean="0"/>
              <a:t> Марина Викторовна</a:t>
            </a:r>
          </a:p>
          <a:p>
            <a:pPr algn="ctr"/>
            <a:r>
              <a:rPr lang="ru-RU" sz="1400" dirty="0"/>
              <a:t>з</a:t>
            </a:r>
            <a:r>
              <a:rPr lang="ru-RU" sz="1400" dirty="0" smtClean="0"/>
              <a:t>аведующий ПЦПИ</a:t>
            </a:r>
            <a:endParaRPr lang="ru-RU" sz="14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164285" y="4813496"/>
            <a:ext cx="251460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 smtClean="0"/>
              <a:t>Бакина</a:t>
            </a:r>
            <a:r>
              <a:rPr lang="ru-RU" dirty="0" smtClean="0"/>
              <a:t> Мария Сергеевна</a:t>
            </a:r>
          </a:p>
          <a:p>
            <a:pPr algn="ctr"/>
            <a:r>
              <a:rPr lang="ru-RU" sz="1400" dirty="0" smtClean="0"/>
              <a:t>Методист отдела управления</a:t>
            </a:r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5278076" cy="3958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37" b="14467"/>
          <a:stretch/>
        </p:blipFill>
        <p:spPr bwMode="auto">
          <a:xfrm>
            <a:off x="4249895" y="1614668"/>
            <a:ext cx="4786601" cy="325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6628" y="202225"/>
            <a:ext cx="296183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</a:rPr>
              <a:t>Главные </a:t>
            </a:r>
          </a:p>
          <a:p>
            <a:pPr algn="ctr"/>
            <a:r>
              <a:rPr lang="ru-RU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</a:rPr>
              <a:t>по волонтерам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9841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328</TotalTime>
  <Words>294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Начальная</vt:lpstr>
      <vt:lpstr>Презентация PowerPoint</vt:lpstr>
      <vt:lpstr>Выборы</vt:lpstr>
      <vt:lpstr>Песни ПОБЕДЫ</vt:lpstr>
      <vt:lpstr>Социальная акция  чтение-дарение «Здравствуй, книга»</vt:lpstr>
      <vt:lpstr>Фестиваль художественного слова им. В.В. Половинкина «Светлые берега»</vt:lpstr>
      <vt:lpstr>Акция «Посади свой цветок у обелиска»</vt:lpstr>
      <vt:lpstr>Акция "Пусть всегда будет завтра"</vt:lpstr>
      <vt:lpstr>Фестиваль «В лето»</vt:lpstr>
      <vt:lpstr>Культурный субботник </vt:lpstr>
      <vt:lpstr>Акция «Голос автора»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</dc:creator>
  <cp:lastModifiedBy>Библиотека</cp:lastModifiedBy>
  <cp:revision>40</cp:revision>
  <dcterms:created xsi:type="dcterms:W3CDTF">2025-04-29T08:14:13Z</dcterms:created>
  <dcterms:modified xsi:type="dcterms:W3CDTF">2025-04-30T05:41:53Z</dcterms:modified>
</cp:coreProperties>
</file>