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7" r:id="rId2"/>
    <p:sldId id="337" r:id="rId3"/>
    <p:sldId id="338" r:id="rId4"/>
    <p:sldId id="341" r:id="rId5"/>
    <p:sldId id="27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75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D028CD-723E-4FF3-8985-F1CBA4C0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37AFA3-985A-4D89-B5E5-07423B21B156}"/>
              </a:ext>
            </a:extLst>
          </p:cNvPr>
          <p:cNvSpPr/>
          <p:nvPr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7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7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3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6581C7-E1D4-46AF-BC80-9ED9123B0D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190-CEA8-4EED-92AF-5815D6F167DF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A572E-FBB1-4A08-84CF-10414E6EA6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C78A52F-9064-490D-9C2F-4EBA4260242A}"/>
              </a:ext>
            </a:extLst>
          </p:cNvPr>
          <p:cNvSpPr/>
          <p:nvPr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istorymax@bk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storymax.tilda.ws/" TargetMode="External"/><Relationship Id="rId4" Type="http://schemas.openxmlformats.org/officeDocument/2006/relationships/hyperlink" Target="https://vk.com/historyma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6" y="383642"/>
            <a:ext cx="11777561" cy="424950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Всероссийский образовательный проект</a:t>
            </a:r>
          </a:p>
          <a:p>
            <a:pPr marL="0" indent="0" algn="ctr">
              <a:buNone/>
            </a:pPr>
            <a:r>
              <a:rPr lang="ru-RU" sz="32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«Исторический Максимум»</a:t>
            </a:r>
            <a:endParaRPr lang="ru-RU" sz="3200" b="1" dirty="0">
              <a:latin typeface="Bahnschrift Semi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590" y="2562286"/>
            <a:ext cx="4141727" cy="4141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197" y="5384046"/>
            <a:ext cx="3280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hnschrift SemiLight" panose="020B0502040204020203" pitchFamily="34" charset="0"/>
                <a:hlinkClick r:id="rId3"/>
              </a:rPr>
              <a:t>historymax@bk.ru</a:t>
            </a:r>
            <a:r>
              <a:rPr lang="en-US" sz="2000" dirty="0" smtClean="0">
                <a:latin typeface="Bahnschrift SemiLight" panose="020B0502040204020203" pitchFamily="34" charset="0"/>
              </a:rPr>
              <a:t> </a:t>
            </a:r>
          </a:p>
          <a:p>
            <a:r>
              <a:rPr lang="en-US" sz="2000" dirty="0">
                <a:latin typeface="Bahnschrift SemiLight" panose="020B0502040204020203" pitchFamily="34" charset="0"/>
                <a:hlinkClick r:id="rId4"/>
              </a:rPr>
              <a:t>https://</a:t>
            </a:r>
            <a:r>
              <a:rPr lang="en-US" sz="2000" dirty="0" smtClean="0">
                <a:latin typeface="Bahnschrift SemiLight" panose="020B0502040204020203" pitchFamily="34" charset="0"/>
                <a:hlinkClick r:id="rId4"/>
              </a:rPr>
              <a:t>vk.com/historymax</a:t>
            </a:r>
            <a:endParaRPr lang="en-US" sz="2000" dirty="0" smtClean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5"/>
              </a:rPr>
              <a:t>http://historymax.tilda.ws</a:t>
            </a:r>
            <a:r>
              <a:rPr lang="en-US" sz="2000" dirty="0" smtClean="0">
                <a:latin typeface="Bahnschrift SemiLight" panose="020B0502040204020203" pitchFamily="34" charset="0"/>
                <a:hlinkClick r:id="rId5"/>
              </a:rPr>
              <a:t>/</a:t>
            </a:r>
            <a:r>
              <a:rPr lang="en-US" sz="2000" dirty="0" smtClean="0">
                <a:latin typeface="Bahnschrift SemiLight" panose="020B0502040204020203" pitchFamily="34" charset="0"/>
              </a:rPr>
              <a:t> </a:t>
            </a:r>
            <a:endParaRPr lang="ru-RU" sz="2000" dirty="0" smtClean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50" y="365125"/>
            <a:ext cx="763905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ahnschrift SemiLight" panose="020B0502040204020203" pitchFamily="34" charset="0"/>
              </a:rPr>
              <a:t>Опыт реализации проектов</a:t>
            </a:r>
            <a:endParaRPr lang="ru-RU" sz="4000" b="1" dirty="0">
              <a:latin typeface="Bahnschrift SemiLigh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4" y="298660"/>
            <a:ext cx="1287649" cy="128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3851" y="1586310"/>
            <a:ext cx="4145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Bahnschrift SemiLight" panose="020B0502040204020203" pitchFamily="34" charset="0"/>
              </a:rPr>
              <a:t>Форум СЗФО «Исторический Максимум», 2019 г., г. Санкт-Петербург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Bahnschrift SemiLight" panose="020B0502040204020203" pitchFamily="34" charset="0"/>
              </a:rPr>
              <a:t>Всероссийский форум «Исторический Максимум: история начинается здесь», </a:t>
            </a:r>
            <a:r>
              <a:rPr lang="en-US" dirty="0" smtClean="0">
                <a:latin typeface="Bahnschrift SemiLight" panose="020B0502040204020203" pitchFamily="34" charset="0"/>
              </a:rPr>
              <a:t>  </a:t>
            </a:r>
            <a:r>
              <a:rPr lang="ru-RU" dirty="0" smtClean="0">
                <a:latin typeface="Bahnschrift SemiLight" panose="020B0502040204020203" pitchFamily="34" charset="0"/>
              </a:rPr>
              <a:t>2020 г., г. Санкт-Петербург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Bahnschrift SemiLight" panose="020B0502040204020203" pitchFamily="34" charset="0"/>
              </a:rPr>
              <a:t>Всероссийский форум «Исторический Максимум: культура, история, Кавказ», </a:t>
            </a:r>
            <a:r>
              <a:rPr lang="en-US" dirty="0" smtClean="0">
                <a:latin typeface="Bahnschrift SemiLight" panose="020B0502040204020203" pitchFamily="34" charset="0"/>
              </a:rPr>
              <a:t>   </a:t>
            </a:r>
            <a:r>
              <a:rPr lang="ru-RU" dirty="0" smtClean="0">
                <a:latin typeface="Bahnschrift SemiLight" panose="020B0502040204020203" pitchFamily="34" charset="0"/>
              </a:rPr>
              <a:t>2021 </a:t>
            </a:r>
            <a:r>
              <a:rPr lang="ru-RU" dirty="0">
                <a:latin typeface="Bahnschrift SemiLight" panose="020B0502040204020203" pitchFamily="34" charset="0"/>
              </a:rPr>
              <a:t>г</a:t>
            </a:r>
            <a:r>
              <a:rPr lang="ru-RU" dirty="0" smtClean="0">
                <a:latin typeface="Bahnschrift SemiLight" panose="020B0502040204020203" pitchFamily="34" charset="0"/>
              </a:rPr>
              <a:t>., г. Пятигорск</a:t>
            </a:r>
            <a:endParaRPr lang="ru-RU" dirty="0">
              <a:latin typeface="Bahnschrift SemiLight" panose="020B0502040204020203" pitchFamily="34" charset="0"/>
            </a:endParaRPr>
          </a:p>
        </p:txBody>
      </p:sp>
      <p:pic>
        <p:nvPicPr>
          <p:cNvPr id="12" name="Picture 4" descr="https://sun9-23.userapi.com/c855424/v855424445/1a63e3/TPFfVGnAZ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2" y="1586310"/>
            <a:ext cx="7253143" cy="4848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438" name="Picture 6" descr="https://sun9-17.userapi.com/impg/FkX18xOzledkRUw4C6HeOBstNHYBpPf5HQnziw/j61t6pX5_ec.jpg?size=1500x1000&amp;quality=96&amp;sign=a5e10e845dc969274086c9e5d40e646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0" y="1586310"/>
            <a:ext cx="7331506" cy="48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sun9-1.userapi.com/impg/jdRAKszz768pO6gklRL0Z3EIziImaoH5xeIYtA/mFq4TYIPjUE.jpg?size=1500x1001&amp;quality=96&amp;sign=7d657fa6f4cf4eb60fe97764a98b550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9" y="1586310"/>
            <a:ext cx="7331506" cy="48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sun9-25.userapi.com/impg/Y-qwarHtoBkliAWWZSODMtnTmmOErR0kS4uAvQ/e6kmvkiBkLA.jpg?size=2560x1707&amp;quality=95&amp;sign=a7233fea8a851267eea6631f0dd924b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4" y="1586310"/>
            <a:ext cx="7488529" cy="49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186" y="1274989"/>
            <a:ext cx="12210186" cy="16240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Bahnschrift SemiLight" panose="020B0502040204020203" pitchFamily="34" charset="0"/>
              </a:rPr>
              <a:t>Цель проекта: </a:t>
            </a:r>
            <a:r>
              <a:rPr lang="ru-RU" sz="3200" dirty="0" smtClean="0">
                <a:latin typeface="Bahnschrift SemiLight" panose="020B0502040204020203" pitchFamily="34" charset="0"/>
              </a:rPr>
              <a:t>популяризация </a:t>
            </a:r>
            <a:r>
              <a:rPr lang="ru-RU" sz="3200" dirty="0">
                <a:latin typeface="Bahnschrift SemiLight" panose="020B0502040204020203" pitchFamily="34" charset="0"/>
              </a:rPr>
              <a:t>исторических знаний среди молодежи и студентов </a:t>
            </a:r>
            <a:r>
              <a:rPr lang="ru-RU" sz="3200" dirty="0" smtClean="0">
                <a:latin typeface="Bahnschrift SemiLight" panose="020B0502040204020203" pitchFamily="34" charset="0"/>
              </a:rPr>
              <a:t>Российской Федерации.</a:t>
            </a:r>
            <a:endParaRPr lang="ru-RU" sz="3200" b="1" dirty="0">
              <a:latin typeface="Bahnschrift Semi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90" y="191653"/>
            <a:ext cx="1287649" cy="1287649"/>
          </a:xfrm>
          <a:prstGeom prst="rect">
            <a:avLst/>
          </a:prstGeom>
        </p:spPr>
      </p:pic>
      <p:pic>
        <p:nvPicPr>
          <p:cNvPr id="1026" name="Picture 2" descr="https://sun9-north.userapi.com/sun9-77/s/v1/ig2/eF0zbK5s5cc5h4n3-tde4n9O_bN1-UEWyWQ--fwJvx728R1qLJsZy3_7-ja6WpFKQO-EVCELNq6pBwTNKo0YxMsF.jpg?size=1500x1001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7" y="3082936"/>
            <a:ext cx="5320762" cy="35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west.userapi.com/sun9-52/s/v1/ig2/2CldSQkwFsigRAXe0eqHrk3q9Sov3M-IvQq7n6z6Hn_McCQPo_fHUo544Mms8IYchan0j12dDq1Iqgr6xsPL4xsO.jpg?size=2560x1707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95" y="3082936"/>
            <a:ext cx="5296394" cy="3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706" y="172695"/>
            <a:ext cx="8215393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Bahnschrift SemiLight" panose="020B0502040204020203" pitchFamily="34" charset="0"/>
              </a:rPr>
              <a:t>Целевая группа:</a:t>
            </a:r>
            <a:endParaRPr lang="ru-RU" b="1" dirty="0">
              <a:latin typeface="Bahnschrift Semi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1464590"/>
            <a:ext cx="1149667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Bahnschrift SemiLight" panose="020B0502040204020203" pitchFamily="34" charset="0"/>
              </a:rPr>
              <a:t>Молодёжь </a:t>
            </a:r>
            <a:r>
              <a:rPr lang="ru-RU" sz="2400" b="1" dirty="0">
                <a:latin typeface="Bahnschrift SemiLight" panose="020B0502040204020203" pitchFamily="34" charset="0"/>
              </a:rPr>
              <a:t>и студенты </a:t>
            </a:r>
            <a:r>
              <a:rPr lang="ru-RU" sz="2400" dirty="0">
                <a:latin typeface="Bahnschrift SemiLight" panose="020B0502040204020203" pitchFamily="34" charset="0"/>
              </a:rPr>
              <a:t>(граждане РФ в возрасте от 16 до 30 лет, работающие или обучающиеся на территории страны в учреждениях среднего, высшего и профессионального образования) </a:t>
            </a:r>
          </a:p>
          <a:p>
            <a:pPr marL="0" indent="0" algn="just">
              <a:buNone/>
            </a:pPr>
            <a:endParaRPr lang="ru-RU" sz="2400" dirty="0">
              <a:latin typeface="Bahnschrift Semi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6" y="191652"/>
            <a:ext cx="1287649" cy="1287649"/>
          </a:xfrm>
          <a:prstGeom prst="rect">
            <a:avLst/>
          </a:prstGeom>
        </p:spPr>
      </p:pic>
      <p:pic>
        <p:nvPicPr>
          <p:cNvPr id="1026" name="Picture 2" descr="https://sun9-10.userapi.com/s/v1/ig2/3nA29IfRQg3jUD_1p3svf4fsejMbDNbGQEZmXiu-0UFyis6Qz6AYOSwiq0aHTLX4Ca9rNXDl3ULRglLY5o28FCq3.jpg?size=1500x1001&amp;quality=96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9"/>
          <a:stretch/>
        </p:blipFill>
        <p:spPr bwMode="auto">
          <a:xfrm>
            <a:off x="8670923" y="2743200"/>
            <a:ext cx="2895599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24.userapi.com/s/v1/ig2/i_7iAOuKdWav0V3FNbEwRCssEaR4MUNMbQXCs5RvwUKQK1joHjPfzRJYfDxDGcf3ms4Zo0bPeAyQRtxcCrH7cvaK.jpg?size=1500x1001&amp;quality=9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9" y="3009901"/>
            <a:ext cx="4881442" cy="30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2.userapi.com/s/v1/ig2/y1zvEoJit65NekaTipdJpPisCGr0X5AO7Aud5jAMf_riZFK4N1JjScgX4llf06TE-74zwuEOOIMuF0ruj2QX4XNb.jpg?size=2560x1707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957617"/>
            <a:ext cx="4032249" cy="26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99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ahnschrift SemiLight" panose="020B0502040204020203" pitchFamily="34" charset="0"/>
              </a:rPr>
              <a:t>Партнеры проекта:</a:t>
            </a:r>
            <a:endParaRPr lang="ru-RU" b="1" dirty="0">
              <a:latin typeface="Bahnschrift Semi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1677" y="1516006"/>
            <a:ext cx="1479406" cy="1479406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6" y="1750041"/>
            <a:ext cx="1408298" cy="1510622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4" descr="https://sun9-15.userapi.com/jSkRzc94QRkgHk4aWgiuRCiRTFfc9ridUU_XbQ/Rpnr1c0R9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87" y="2761558"/>
            <a:ext cx="1825861" cy="182586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un9-3.userapi.com/5pIqgvwyTNOn_Se-1IrdxXVyYP6S1ZjiOMM2pA/blDh_XeO-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54" y="2761560"/>
            <a:ext cx="1680034" cy="168003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un9-71.userapi.com/c639917/v639917041/436ac/VX1GRw-_Q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81" y="1383148"/>
            <a:ext cx="1510622" cy="1510622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ысшая школа экономики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7" y="4441594"/>
            <a:ext cx="1956897" cy="19438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Главная - ГАНОУ МО «ЦО «Лапландия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555" y="4644237"/>
            <a:ext cx="1741208" cy="174120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gik.org/info/simvolika-i-brendbuk-mgik/Logo_MGIK_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749" y="2678381"/>
            <a:ext cx="1724760" cy="1647645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овость: Онлайн-платформа «Россия — страна возможностей» предоставит еще  больше сервисов своим пользователя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67" y="4441594"/>
            <a:ext cx="1943851" cy="194385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State Russian Muse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74" y="4355207"/>
            <a:ext cx="2149523" cy="203023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3731" y="228357"/>
            <a:ext cx="1287649" cy="12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w93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powerpointbase.com-w933</Template>
  <TotalTime>2313</TotalTime>
  <Words>112</Words>
  <Application>Microsoft Office PowerPoint</Application>
  <PresentationFormat>Произвольный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powerpointbase.com-w933</vt:lpstr>
      <vt:lpstr>Презентация PowerPoint</vt:lpstr>
      <vt:lpstr>Опыт реализации проектов</vt:lpstr>
      <vt:lpstr>Цель проекта: популяризация исторических знаний среди молодежи и студентов Российской Федерации.</vt:lpstr>
      <vt:lpstr>Целевая группа:</vt:lpstr>
      <vt:lpstr>Партнеры проекта: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1517938236_Чикина</dc:creator>
  <cp:lastModifiedBy>home</cp:lastModifiedBy>
  <cp:revision>107</cp:revision>
  <dcterms:created xsi:type="dcterms:W3CDTF">2020-11-01T06:32:16Z</dcterms:created>
  <dcterms:modified xsi:type="dcterms:W3CDTF">2022-06-03T10:49:03Z</dcterms:modified>
</cp:coreProperties>
</file>