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6D1A-CCB9-40E1-AD81-30F9C8B535E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0C28-F070-4729-8084-18255FBD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7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6D1A-CCB9-40E1-AD81-30F9C8B535E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0C28-F070-4729-8084-18255FBD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6D1A-CCB9-40E1-AD81-30F9C8B535E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0C28-F070-4729-8084-18255FBD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4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6D1A-CCB9-40E1-AD81-30F9C8B535E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0C28-F070-4729-8084-18255FBD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7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6D1A-CCB9-40E1-AD81-30F9C8B535E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0C28-F070-4729-8084-18255FBD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1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6D1A-CCB9-40E1-AD81-30F9C8B535E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0C28-F070-4729-8084-18255FBD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3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6D1A-CCB9-40E1-AD81-30F9C8B535E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0C28-F070-4729-8084-18255FBD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6D1A-CCB9-40E1-AD81-30F9C8B535E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0C28-F070-4729-8084-18255FBD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9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6D1A-CCB9-40E1-AD81-30F9C8B535E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0C28-F070-4729-8084-18255FBD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6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6D1A-CCB9-40E1-AD81-30F9C8B535E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0C28-F070-4729-8084-18255FBD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4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6D1A-CCB9-40E1-AD81-30F9C8B535E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0C28-F070-4729-8084-18255FBD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5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6D1A-CCB9-40E1-AD81-30F9C8B535E6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0C28-F070-4729-8084-18255FBD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0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7" y="0"/>
            <a:ext cx="4886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9" y="1736638"/>
            <a:ext cx="5080261" cy="33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7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9" y="1835068"/>
            <a:ext cx="5080261" cy="31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347232"/>
            <a:ext cx="7621064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1276049"/>
            <a:ext cx="7621064" cy="4305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1352260"/>
            <a:ext cx="7621064" cy="4153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1276049"/>
            <a:ext cx="7621064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1352260"/>
            <a:ext cx="7621064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766391"/>
            <a:ext cx="7621064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08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347232"/>
            <a:ext cx="7621064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50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59" y="1161133"/>
            <a:ext cx="7623081" cy="45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6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59" y="279714"/>
            <a:ext cx="7623081" cy="62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4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59" y="1756686"/>
            <a:ext cx="7623081" cy="33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1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2076450"/>
            <a:ext cx="94773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0"/>
            <a:ext cx="7620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93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304364"/>
            <a:ext cx="7621064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04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16" y="61442"/>
            <a:ext cx="7116168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5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456785"/>
            <a:ext cx="7621064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86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59" y="1132547"/>
            <a:ext cx="7623081" cy="45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88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59" y="613224"/>
            <a:ext cx="7623081" cy="56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34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190048"/>
            <a:ext cx="7621064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5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59" y="1342181"/>
            <a:ext cx="7623081" cy="41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1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59" y="308301"/>
            <a:ext cx="7623081" cy="62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75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1728550"/>
            <a:ext cx="7621064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2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619125"/>
            <a:ext cx="98583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947391"/>
            <a:ext cx="7621064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67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56" y="2481130"/>
            <a:ext cx="2962688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17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2643078"/>
            <a:ext cx="7621064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3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1680918"/>
            <a:ext cx="7621064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84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1542787"/>
            <a:ext cx="7621064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40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1357023"/>
            <a:ext cx="7621064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1943285"/>
            <a:ext cx="7619048" cy="2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9" y="2301817"/>
            <a:ext cx="5080261" cy="22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5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9" y="1736638"/>
            <a:ext cx="5080261" cy="33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3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7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9" y="2355795"/>
            <a:ext cx="5080261" cy="21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6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9" y="2438349"/>
            <a:ext cx="5080261" cy="19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06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2021-06-07T08:33:53Z</dcterms:created>
  <dcterms:modified xsi:type="dcterms:W3CDTF">2021-06-07T08:40:46Z</dcterms:modified>
</cp:coreProperties>
</file>