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  <p:sldMasterId id="2147483703" r:id="rId2"/>
  </p:sldMasterIdLst>
  <p:notesMasterIdLst>
    <p:notesMasterId r:id="rId12"/>
  </p:notesMasterIdLst>
  <p:handoutMasterIdLst>
    <p:handoutMasterId r:id="rId13"/>
  </p:handoutMasterIdLst>
  <p:sldIdLst>
    <p:sldId id="350" r:id="rId3"/>
    <p:sldId id="361" r:id="rId4"/>
    <p:sldId id="386" r:id="rId5"/>
    <p:sldId id="413" r:id="rId6"/>
    <p:sldId id="419" r:id="rId7"/>
    <p:sldId id="414" r:id="rId8"/>
    <p:sldId id="418" r:id="rId9"/>
    <p:sldId id="417" r:id="rId10"/>
    <p:sldId id="326" r:id="rId11"/>
  </p:sldIdLst>
  <p:sldSz cx="12192000" cy="6858000"/>
  <p:notesSz cx="6735763" cy="9866313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ACAC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06" autoAdjust="0"/>
    <p:restoredTop sz="93810" autoAdjust="0"/>
  </p:normalViewPr>
  <p:slideViewPr>
    <p:cSldViewPr snapToGrid="0" showGuides="1">
      <p:cViewPr varScale="1">
        <p:scale>
          <a:sx n="73" d="100"/>
          <a:sy n="73" d="100"/>
        </p:scale>
        <p:origin x="324" y="78"/>
      </p:cViewPr>
      <p:guideLst>
        <p:guide orient="horz" pos="2137"/>
        <p:guide pos="3817"/>
      </p:guideLst>
    </p:cSldViewPr>
  </p:slideViewPr>
  <p:outlineViewPr>
    <p:cViewPr>
      <p:scale>
        <a:sx n="33" d="100"/>
        <a:sy n="33" d="100"/>
      </p:scale>
      <p:origin x="0" y="-124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244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CAAC74A-664E-43D3-859E-B35855730D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10C658-31F9-4A67-8267-E3463B262A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79F4283-4F17-4994-8FE4-EF684116BE7F}" type="datetime1">
              <a:rPr lang="ru-RU" smtClean="0"/>
              <a:t>28.03.2023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D7BBBF1-3A7A-4F4B-8592-578ABE65B7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CA02F046-B531-4374-9A89-AC21BCA06E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D2DFAA7-D3C3-4D01-9299-453E25D16D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5273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FF9B0BE-53F6-4AD2-81F8-326A6C7EB7CC}" type="datetime1">
              <a:rPr lang="ru-RU" noProof="0" smtClean="0"/>
              <a:t>28.03.2023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DC51814-3B91-4036-94D2-3977634EE214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006257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DC51814-3B91-4036-94D2-3977634EE21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399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DC51814-3B91-4036-94D2-3977634EE21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39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DC51814-3B91-4036-94D2-3977634EE21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555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448175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4448175"/>
            <a:ext cx="12192000" cy="240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4551363"/>
            <a:ext cx="11520488" cy="1176337"/>
          </a:xfrm>
        </p:spPr>
        <p:txBody>
          <a:bodyPr rtlCol="0"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5830888"/>
            <a:ext cx="11520488" cy="550862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94810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76250"/>
            <a:ext cx="5165724" cy="2557463"/>
          </a:xfrm>
        </p:spPr>
        <p:txBody>
          <a:bodyPr rtlCol="0" anchor="ctr">
            <a:noAutofit/>
          </a:bodyPr>
          <a:lstStyle>
            <a:lvl1pPr>
              <a:defRPr sz="54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476250"/>
            <a:ext cx="5795963" cy="25574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3" name="Рисунок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6" y="3233941"/>
            <a:ext cx="11520486" cy="2966833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1" name="Прямоугольник 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476250"/>
            <a:ext cx="165100" cy="2557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3879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0"/>
            <a:ext cx="513805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97" y="1296176"/>
            <a:ext cx="5272764" cy="1551573"/>
          </a:xfrm>
        </p:spPr>
        <p:txBody>
          <a:bodyPr rtlCol="0" anchor="b">
            <a:noAutofit/>
          </a:bodyPr>
          <a:lstStyle>
            <a:lvl1pPr>
              <a:defRPr sz="4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19198" y="3073967"/>
            <a:ext cx="5272764" cy="25574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3" name="Рисунок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17601" y="1016000"/>
            <a:ext cx="5138058" cy="4978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306EB3B-6A54-45E7-B23D-F9515CC15D12}"/>
              </a:ext>
            </a:extLst>
          </p:cNvPr>
          <p:cNvSpPr/>
          <p:nvPr userDrawn="1"/>
        </p:nvSpPr>
        <p:spPr>
          <a:xfrm>
            <a:off x="0" y="5994400"/>
            <a:ext cx="4093029" cy="86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E110354-15BA-4B22-B7CF-3D5BFA5C722D}"/>
              </a:ext>
            </a:extLst>
          </p:cNvPr>
          <p:cNvSpPr/>
          <p:nvPr userDrawn="1"/>
        </p:nvSpPr>
        <p:spPr>
          <a:xfrm>
            <a:off x="2162630" y="873210"/>
            <a:ext cx="4093029" cy="138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5135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83831"/>
            <a:ext cx="3111954" cy="3290338"/>
          </a:xfrm>
        </p:spPr>
        <p:txBody>
          <a:bodyPr rtlCol="0" anchor="ctr">
            <a:noAutofit/>
          </a:bodyPr>
          <a:lstStyle>
            <a:lvl1pPr>
              <a:defRPr sz="4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489370" y="1783832"/>
            <a:ext cx="4402592" cy="3290338"/>
          </a:xfrm>
        </p:spPr>
        <p:txBody>
          <a:bodyPr rtlCol="0"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3" name="Рисунок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72114" y="0"/>
            <a:ext cx="3628571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E16C293-C1E0-4EA5-BDE5-D226D72FC08B}"/>
              </a:ext>
            </a:extLst>
          </p:cNvPr>
          <p:cNvSpPr/>
          <p:nvPr userDrawn="1"/>
        </p:nvSpPr>
        <p:spPr>
          <a:xfrm>
            <a:off x="371475" y="5297714"/>
            <a:ext cx="3111954" cy="1560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C770C08-8FFF-4293-8E7D-DBFEE4E3E443}"/>
              </a:ext>
            </a:extLst>
          </p:cNvPr>
          <p:cNvSpPr/>
          <p:nvPr userDrawn="1"/>
        </p:nvSpPr>
        <p:spPr>
          <a:xfrm>
            <a:off x="7489370" y="0"/>
            <a:ext cx="4402593" cy="1560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14620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1389743"/>
            <a:ext cx="12192000" cy="4078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31584"/>
            <a:ext cx="10515600" cy="1500187"/>
          </a:xfrm>
        </p:spPr>
        <p:txBody>
          <a:bodyPr rtlCol="0"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F2E6F7-3BE5-4484-A73E-3EFDB7348BB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968071"/>
            <a:ext cx="10515600" cy="805542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19AEFA0-9379-4E32-9D66-976465036916}"/>
              </a:ext>
            </a:extLst>
          </p:cNvPr>
          <p:cNvSpPr/>
          <p:nvPr userDrawn="1"/>
        </p:nvSpPr>
        <p:spPr>
          <a:xfrm>
            <a:off x="371475" y="580571"/>
            <a:ext cx="1573439" cy="1500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4FFB43B-30D9-4055-B912-4E3C85B03657}"/>
              </a:ext>
            </a:extLst>
          </p:cNvPr>
          <p:cNvSpPr/>
          <p:nvPr userDrawn="1"/>
        </p:nvSpPr>
        <p:spPr>
          <a:xfrm>
            <a:off x="7097486" y="5105274"/>
            <a:ext cx="4794477" cy="725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28814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Прямоугольник 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0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Рисунок 6">
            <a:extLst>
              <a:ext uri="{FF2B5EF4-FFF2-40B4-BE49-F238E27FC236}">
                <a16:creationId xmlns:a16="http://schemas.microsoft.com/office/drawing/2014/main" id="{391EAACA-1322-4E60-917E-C7408F539D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600982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3957831"/>
            <a:ext cx="9620250" cy="1500187"/>
          </a:xfrm>
        </p:spPr>
        <p:txBody>
          <a:bodyPr rtlCol="0"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:a16="http://schemas.microsoft.com/office/drawing/2014/main" id="{43296215-27AE-462B-9127-E1C932633896}"/>
              </a:ext>
            </a:extLst>
          </p:cNvPr>
          <p:cNvSpPr/>
          <p:nvPr userDrawn="1"/>
        </p:nvSpPr>
        <p:spPr>
          <a:xfrm>
            <a:off x="1093471" y="3843394"/>
            <a:ext cx="1722120" cy="1729060"/>
          </a:xfrm>
          <a:custGeom>
            <a:avLst/>
            <a:gdLst>
              <a:gd name="connsiteX0" fmla="*/ 0 w 2730500"/>
              <a:gd name="connsiteY0" fmla="*/ 0 h 2730500"/>
              <a:gd name="connsiteX1" fmla="*/ 2730500 w 2730500"/>
              <a:gd name="connsiteY1" fmla="*/ 0 h 2730500"/>
              <a:gd name="connsiteX2" fmla="*/ 2730500 w 2730500"/>
              <a:gd name="connsiteY2" fmla="*/ 672834 h 2730500"/>
              <a:gd name="connsiteX3" fmla="*/ 2606675 w 2730500"/>
              <a:gd name="connsiteY3" fmla="*/ 672834 h 2730500"/>
              <a:gd name="connsiteX4" fmla="*/ 2606675 w 2730500"/>
              <a:gd name="connsiteY4" fmla="*/ 116870 h 2730500"/>
              <a:gd name="connsiteX5" fmla="*/ 123826 w 2730500"/>
              <a:gd name="connsiteY5" fmla="*/ 116870 h 2730500"/>
              <a:gd name="connsiteX6" fmla="*/ 123826 w 2730500"/>
              <a:gd name="connsiteY6" fmla="*/ 2613630 h 2730500"/>
              <a:gd name="connsiteX7" fmla="*/ 2606675 w 2730500"/>
              <a:gd name="connsiteY7" fmla="*/ 2613630 h 2730500"/>
              <a:gd name="connsiteX8" fmla="*/ 2606675 w 2730500"/>
              <a:gd name="connsiteY8" fmla="*/ 2066205 h 2730500"/>
              <a:gd name="connsiteX9" fmla="*/ 2730500 w 2730500"/>
              <a:gd name="connsiteY9" fmla="*/ 2066205 h 2730500"/>
              <a:gd name="connsiteX10" fmla="*/ 2730500 w 2730500"/>
              <a:gd name="connsiteY10" fmla="*/ 2730500 h 2730500"/>
              <a:gd name="connsiteX11" fmla="*/ 0 w 2730500"/>
              <a:gd name="connsiteY11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0500" h="2730500">
                <a:moveTo>
                  <a:pt x="0" y="0"/>
                </a:moveTo>
                <a:lnTo>
                  <a:pt x="2730500" y="0"/>
                </a:lnTo>
                <a:lnTo>
                  <a:pt x="2730500" y="672834"/>
                </a:lnTo>
                <a:lnTo>
                  <a:pt x="2606675" y="672834"/>
                </a:lnTo>
                <a:lnTo>
                  <a:pt x="2606675" y="116870"/>
                </a:lnTo>
                <a:lnTo>
                  <a:pt x="123826" y="116870"/>
                </a:lnTo>
                <a:lnTo>
                  <a:pt x="123826" y="2613630"/>
                </a:lnTo>
                <a:lnTo>
                  <a:pt x="2606675" y="2613630"/>
                </a:lnTo>
                <a:lnTo>
                  <a:pt x="2606675" y="2066205"/>
                </a:lnTo>
                <a:lnTo>
                  <a:pt x="2730500" y="2066205"/>
                </a:lnTo>
                <a:lnTo>
                  <a:pt x="2730500" y="2730500"/>
                </a:lnTo>
                <a:lnTo>
                  <a:pt x="0" y="2730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7479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3" name="Рисунок 32">
            <a:extLst>
              <a:ext uri="{FF2B5EF4-FFF2-40B4-BE49-F238E27FC236}">
                <a16:creationId xmlns:a16="http://schemas.microsoft.com/office/drawing/2014/main" id="{2DB7CFEB-6952-4BC3-B9E0-0C382490F9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00675" y="260350"/>
            <a:ext cx="6499502" cy="5940425"/>
          </a:xfrm>
          <a:custGeom>
            <a:avLst/>
            <a:gdLst>
              <a:gd name="connsiteX0" fmla="*/ 4432576 w 6499502"/>
              <a:gd name="connsiteY0" fmla="*/ 4057650 h 5940425"/>
              <a:gd name="connsiteX1" fmla="*/ 6499502 w 6499502"/>
              <a:gd name="connsiteY1" fmla="*/ 4057650 h 5940425"/>
              <a:gd name="connsiteX2" fmla="*/ 6499502 w 6499502"/>
              <a:gd name="connsiteY2" fmla="*/ 5940425 h 5940425"/>
              <a:gd name="connsiteX3" fmla="*/ 4432576 w 6499502"/>
              <a:gd name="connsiteY3" fmla="*/ 5940425 h 5940425"/>
              <a:gd name="connsiteX4" fmla="*/ 2216288 w 6499502"/>
              <a:gd name="connsiteY4" fmla="*/ 4057650 h 5940425"/>
              <a:gd name="connsiteX5" fmla="*/ 4283214 w 6499502"/>
              <a:gd name="connsiteY5" fmla="*/ 4057650 h 5940425"/>
              <a:gd name="connsiteX6" fmla="*/ 4283214 w 6499502"/>
              <a:gd name="connsiteY6" fmla="*/ 5940425 h 5940425"/>
              <a:gd name="connsiteX7" fmla="*/ 2216288 w 6499502"/>
              <a:gd name="connsiteY7" fmla="*/ 5940425 h 5940425"/>
              <a:gd name="connsiteX8" fmla="*/ 0 w 6499502"/>
              <a:gd name="connsiteY8" fmla="*/ 4057650 h 5940425"/>
              <a:gd name="connsiteX9" fmla="*/ 2066926 w 6499502"/>
              <a:gd name="connsiteY9" fmla="*/ 4057650 h 5940425"/>
              <a:gd name="connsiteX10" fmla="*/ 2066926 w 6499502"/>
              <a:gd name="connsiteY10" fmla="*/ 5940425 h 5940425"/>
              <a:gd name="connsiteX11" fmla="*/ 0 w 6499502"/>
              <a:gd name="connsiteY11" fmla="*/ 5940425 h 5940425"/>
              <a:gd name="connsiteX12" fmla="*/ 4432576 w 6499502"/>
              <a:gd name="connsiteY12" fmla="*/ 2028825 h 5940425"/>
              <a:gd name="connsiteX13" fmla="*/ 6499502 w 6499502"/>
              <a:gd name="connsiteY13" fmla="*/ 2028825 h 5940425"/>
              <a:gd name="connsiteX14" fmla="*/ 6499502 w 6499502"/>
              <a:gd name="connsiteY14" fmla="*/ 3911600 h 5940425"/>
              <a:gd name="connsiteX15" fmla="*/ 4432576 w 6499502"/>
              <a:gd name="connsiteY15" fmla="*/ 3911600 h 5940425"/>
              <a:gd name="connsiteX16" fmla="*/ 2216288 w 6499502"/>
              <a:gd name="connsiteY16" fmla="*/ 2028825 h 5940425"/>
              <a:gd name="connsiteX17" fmla="*/ 4283214 w 6499502"/>
              <a:gd name="connsiteY17" fmla="*/ 2028825 h 5940425"/>
              <a:gd name="connsiteX18" fmla="*/ 4283214 w 6499502"/>
              <a:gd name="connsiteY18" fmla="*/ 3911600 h 5940425"/>
              <a:gd name="connsiteX19" fmla="*/ 2216288 w 6499502"/>
              <a:gd name="connsiteY19" fmla="*/ 3911600 h 5940425"/>
              <a:gd name="connsiteX20" fmla="*/ 0 w 6499502"/>
              <a:gd name="connsiteY20" fmla="*/ 2028825 h 5940425"/>
              <a:gd name="connsiteX21" fmla="*/ 2066926 w 6499502"/>
              <a:gd name="connsiteY21" fmla="*/ 2028825 h 5940425"/>
              <a:gd name="connsiteX22" fmla="*/ 2066926 w 6499502"/>
              <a:gd name="connsiteY22" fmla="*/ 3911600 h 5940425"/>
              <a:gd name="connsiteX23" fmla="*/ 0 w 6499502"/>
              <a:gd name="connsiteY23" fmla="*/ 3911600 h 5940425"/>
              <a:gd name="connsiteX24" fmla="*/ 4432576 w 6499502"/>
              <a:gd name="connsiteY24" fmla="*/ 0 h 5940425"/>
              <a:gd name="connsiteX25" fmla="*/ 6499502 w 6499502"/>
              <a:gd name="connsiteY25" fmla="*/ 0 h 5940425"/>
              <a:gd name="connsiteX26" fmla="*/ 6499502 w 6499502"/>
              <a:gd name="connsiteY26" fmla="*/ 1882775 h 5940425"/>
              <a:gd name="connsiteX27" fmla="*/ 4432576 w 6499502"/>
              <a:gd name="connsiteY27" fmla="*/ 1882775 h 5940425"/>
              <a:gd name="connsiteX28" fmla="*/ 2216288 w 6499502"/>
              <a:gd name="connsiteY28" fmla="*/ 0 h 5940425"/>
              <a:gd name="connsiteX29" fmla="*/ 4283214 w 6499502"/>
              <a:gd name="connsiteY29" fmla="*/ 0 h 5940425"/>
              <a:gd name="connsiteX30" fmla="*/ 4283214 w 6499502"/>
              <a:gd name="connsiteY30" fmla="*/ 1882775 h 5940425"/>
              <a:gd name="connsiteX31" fmla="*/ 2216288 w 6499502"/>
              <a:gd name="connsiteY31" fmla="*/ 1882775 h 5940425"/>
              <a:gd name="connsiteX32" fmla="*/ 0 w 6499502"/>
              <a:gd name="connsiteY32" fmla="*/ 0 h 5940425"/>
              <a:gd name="connsiteX33" fmla="*/ 2066926 w 6499502"/>
              <a:gd name="connsiteY33" fmla="*/ 0 h 5940425"/>
              <a:gd name="connsiteX34" fmla="*/ 2066926 w 6499502"/>
              <a:gd name="connsiteY34" fmla="*/ 1882775 h 5940425"/>
              <a:gd name="connsiteX35" fmla="*/ 0 w 6499502"/>
              <a:gd name="connsiteY35" fmla="*/ 1882775 h 594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99502" h="5940425">
                <a:moveTo>
                  <a:pt x="4432576" y="4057650"/>
                </a:moveTo>
                <a:lnTo>
                  <a:pt x="6499502" y="4057650"/>
                </a:lnTo>
                <a:lnTo>
                  <a:pt x="6499502" y="5940425"/>
                </a:lnTo>
                <a:lnTo>
                  <a:pt x="4432576" y="5940425"/>
                </a:lnTo>
                <a:close/>
                <a:moveTo>
                  <a:pt x="2216288" y="4057650"/>
                </a:moveTo>
                <a:lnTo>
                  <a:pt x="4283214" y="4057650"/>
                </a:lnTo>
                <a:lnTo>
                  <a:pt x="4283214" y="5940425"/>
                </a:lnTo>
                <a:lnTo>
                  <a:pt x="2216288" y="5940425"/>
                </a:lnTo>
                <a:close/>
                <a:moveTo>
                  <a:pt x="0" y="4057650"/>
                </a:moveTo>
                <a:lnTo>
                  <a:pt x="2066926" y="4057650"/>
                </a:lnTo>
                <a:lnTo>
                  <a:pt x="2066926" y="5940425"/>
                </a:lnTo>
                <a:lnTo>
                  <a:pt x="0" y="5940425"/>
                </a:lnTo>
                <a:close/>
                <a:moveTo>
                  <a:pt x="4432576" y="2028825"/>
                </a:moveTo>
                <a:lnTo>
                  <a:pt x="6499502" y="2028825"/>
                </a:lnTo>
                <a:lnTo>
                  <a:pt x="6499502" y="3911600"/>
                </a:lnTo>
                <a:lnTo>
                  <a:pt x="4432576" y="3911600"/>
                </a:lnTo>
                <a:close/>
                <a:moveTo>
                  <a:pt x="2216288" y="2028825"/>
                </a:moveTo>
                <a:lnTo>
                  <a:pt x="4283214" y="2028825"/>
                </a:lnTo>
                <a:lnTo>
                  <a:pt x="4283214" y="3911600"/>
                </a:lnTo>
                <a:lnTo>
                  <a:pt x="2216288" y="3911600"/>
                </a:lnTo>
                <a:close/>
                <a:moveTo>
                  <a:pt x="0" y="2028825"/>
                </a:moveTo>
                <a:lnTo>
                  <a:pt x="2066926" y="2028825"/>
                </a:lnTo>
                <a:lnTo>
                  <a:pt x="2066926" y="3911600"/>
                </a:lnTo>
                <a:lnTo>
                  <a:pt x="0" y="3911600"/>
                </a:lnTo>
                <a:close/>
                <a:moveTo>
                  <a:pt x="4432576" y="0"/>
                </a:moveTo>
                <a:lnTo>
                  <a:pt x="6499502" y="0"/>
                </a:lnTo>
                <a:lnTo>
                  <a:pt x="6499502" y="1882775"/>
                </a:lnTo>
                <a:lnTo>
                  <a:pt x="4432576" y="1882775"/>
                </a:lnTo>
                <a:close/>
                <a:moveTo>
                  <a:pt x="2216288" y="0"/>
                </a:moveTo>
                <a:lnTo>
                  <a:pt x="4283214" y="0"/>
                </a:lnTo>
                <a:lnTo>
                  <a:pt x="4283214" y="1882775"/>
                </a:lnTo>
                <a:lnTo>
                  <a:pt x="2216288" y="1882775"/>
                </a:lnTo>
                <a:close/>
                <a:moveTo>
                  <a:pt x="0" y="0"/>
                </a:moveTo>
                <a:lnTo>
                  <a:pt x="2066926" y="0"/>
                </a:lnTo>
                <a:lnTo>
                  <a:pt x="2066926" y="1882775"/>
                </a:lnTo>
                <a:lnTo>
                  <a:pt x="0" y="18827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96928"/>
            <a:ext cx="4810125" cy="3267268"/>
          </a:xfrm>
        </p:spPr>
        <p:txBody>
          <a:bodyPr rtlCol="0" anchor="ctr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3933498" y="4952673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6B43515-5C7A-4125-B76D-8A24D2BBE5EC}"/>
              </a:ext>
            </a:extLst>
          </p:cNvPr>
          <p:cNvSpPr/>
          <p:nvPr userDrawn="1"/>
        </p:nvSpPr>
        <p:spPr>
          <a:xfrm>
            <a:off x="371475" y="1011911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C9A713B-4176-4C86-9E87-4ADBD6F444FB}"/>
              </a:ext>
            </a:extLst>
          </p:cNvPr>
          <p:cNvSpPr/>
          <p:nvPr userDrawn="1"/>
        </p:nvSpPr>
        <p:spPr>
          <a:xfrm>
            <a:off x="620587" y="671713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62233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917949"/>
            <a:ext cx="6915150" cy="2268337"/>
          </a:xfrm>
        </p:spPr>
        <p:txBody>
          <a:bodyPr rtlCol="0"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5222179" y="2327274"/>
            <a:ext cx="2176462" cy="1511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FA0623C-0B34-4074-8AA0-6428A5AF07A3}"/>
              </a:ext>
            </a:extLst>
          </p:cNvPr>
          <p:cNvSpPr/>
          <p:nvPr userDrawn="1"/>
        </p:nvSpPr>
        <p:spPr>
          <a:xfrm>
            <a:off x="7468839" y="3917949"/>
            <a:ext cx="2176462" cy="2282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3" name="Рисунок 32">
            <a:extLst>
              <a:ext uri="{FF2B5EF4-FFF2-40B4-BE49-F238E27FC236}">
                <a16:creationId xmlns:a16="http://schemas.microsoft.com/office/drawing/2014/main" id="{B5D335A5-A601-4D8A-AEF5-F34792FF565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71474" y="260351"/>
            <a:ext cx="11520489" cy="5940424"/>
          </a:xfrm>
          <a:custGeom>
            <a:avLst/>
            <a:gdLst>
              <a:gd name="connsiteX0" fmla="*/ 9344026 w 11520489"/>
              <a:gd name="connsiteY0" fmla="*/ 3657598 h 5940424"/>
              <a:gd name="connsiteX1" fmla="*/ 11520489 w 11520489"/>
              <a:gd name="connsiteY1" fmla="*/ 3657598 h 5940424"/>
              <a:gd name="connsiteX2" fmla="*/ 11520489 w 11520489"/>
              <a:gd name="connsiteY2" fmla="*/ 5940424 h 5940424"/>
              <a:gd name="connsiteX3" fmla="*/ 9344026 w 11520489"/>
              <a:gd name="connsiteY3" fmla="*/ 5940424 h 5940424"/>
              <a:gd name="connsiteX4" fmla="*/ 9344026 w 11520489"/>
              <a:gd name="connsiteY4" fmla="*/ 2066924 h 5940424"/>
              <a:gd name="connsiteX5" fmla="*/ 11520489 w 11520489"/>
              <a:gd name="connsiteY5" fmla="*/ 2066924 h 5940424"/>
              <a:gd name="connsiteX6" fmla="*/ 11520489 w 11520489"/>
              <a:gd name="connsiteY6" fmla="*/ 3578224 h 5940424"/>
              <a:gd name="connsiteX7" fmla="*/ 9344026 w 11520489"/>
              <a:gd name="connsiteY7" fmla="*/ 3578224 h 5940424"/>
              <a:gd name="connsiteX8" fmla="*/ 7097365 w 11520489"/>
              <a:gd name="connsiteY8" fmla="*/ 2066924 h 5940424"/>
              <a:gd name="connsiteX9" fmla="*/ 9273828 w 11520489"/>
              <a:gd name="connsiteY9" fmla="*/ 2066924 h 5940424"/>
              <a:gd name="connsiteX10" fmla="*/ 9273828 w 11520489"/>
              <a:gd name="connsiteY10" fmla="*/ 3578224 h 5940424"/>
              <a:gd name="connsiteX11" fmla="*/ 7097365 w 11520489"/>
              <a:gd name="connsiteY11" fmla="*/ 3578224 h 5940424"/>
              <a:gd name="connsiteX12" fmla="*/ 2604044 w 11520489"/>
              <a:gd name="connsiteY12" fmla="*/ 2066923 h 5940424"/>
              <a:gd name="connsiteX13" fmla="*/ 4780506 w 11520489"/>
              <a:gd name="connsiteY13" fmla="*/ 2066923 h 5940424"/>
              <a:gd name="connsiteX14" fmla="*/ 4780506 w 11520489"/>
              <a:gd name="connsiteY14" fmla="*/ 3578222 h 5940424"/>
              <a:gd name="connsiteX15" fmla="*/ 2604044 w 11520489"/>
              <a:gd name="connsiteY15" fmla="*/ 3578222 h 5940424"/>
              <a:gd name="connsiteX16" fmla="*/ 0 w 11520489"/>
              <a:gd name="connsiteY16" fmla="*/ 2066923 h 5940424"/>
              <a:gd name="connsiteX17" fmla="*/ 2533843 w 11520489"/>
              <a:gd name="connsiteY17" fmla="*/ 2066923 h 5940424"/>
              <a:gd name="connsiteX18" fmla="*/ 2533843 w 11520489"/>
              <a:gd name="connsiteY18" fmla="*/ 3578222 h 5940424"/>
              <a:gd name="connsiteX19" fmla="*/ 0 w 11520489"/>
              <a:gd name="connsiteY19" fmla="*/ 3578222 h 5940424"/>
              <a:gd name="connsiteX20" fmla="*/ 2604046 w 11520489"/>
              <a:gd name="connsiteY20" fmla="*/ 0 h 5940424"/>
              <a:gd name="connsiteX21" fmla="*/ 4780509 w 11520489"/>
              <a:gd name="connsiteY21" fmla="*/ 0 h 5940424"/>
              <a:gd name="connsiteX22" fmla="*/ 4780509 w 11520489"/>
              <a:gd name="connsiteY22" fmla="*/ 1987550 h 5940424"/>
              <a:gd name="connsiteX23" fmla="*/ 2604046 w 11520489"/>
              <a:gd name="connsiteY23" fmla="*/ 1987550 h 5940424"/>
              <a:gd name="connsiteX24" fmla="*/ 2 w 11520489"/>
              <a:gd name="connsiteY24" fmla="*/ 0 h 5940424"/>
              <a:gd name="connsiteX25" fmla="*/ 2533845 w 11520489"/>
              <a:gd name="connsiteY25" fmla="*/ 0 h 5940424"/>
              <a:gd name="connsiteX26" fmla="*/ 2533845 w 11520489"/>
              <a:gd name="connsiteY26" fmla="*/ 1987550 h 5940424"/>
              <a:gd name="connsiteX27" fmla="*/ 2 w 11520489"/>
              <a:gd name="connsiteY27" fmla="*/ 1987550 h 5940424"/>
              <a:gd name="connsiteX28" fmla="*/ 7097365 w 11520489"/>
              <a:gd name="connsiteY28" fmla="*/ 0 h 5940424"/>
              <a:gd name="connsiteX29" fmla="*/ 9273828 w 11520489"/>
              <a:gd name="connsiteY29" fmla="*/ 0 h 5940424"/>
              <a:gd name="connsiteX30" fmla="*/ 9273828 w 11520489"/>
              <a:gd name="connsiteY30" fmla="*/ 1987550 h 5940424"/>
              <a:gd name="connsiteX31" fmla="*/ 7097365 w 11520489"/>
              <a:gd name="connsiteY31" fmla="*/ 1987550 h 5940424"/>
              <a:gd name="connsiteX32" fmla="*/ 4850705 w 11520489"/>
              <a:gd name="connsiteY32" fmla="*/ 0 h 5940424"/>
              <a:gd name="connsiteX33" fmla="*/ 7027168 w 11520489"/>
              <a:gd name="connsiteY33" fmla="*/ 0 h 5940424"/>
              <a:gd name="connsiteX34" fmla="*/ 7027168 w 11520489"/>
              <a:gd name="connsiteY34" fmla="*/ 1987550 h 5940424"/>
              <a:gd name="connsiteX35" fmla="*/ 4850705 w 11520489"/>
              <a:gd name="connsiteY35" fmla="*/ 1987550 h 5940424"/>
              <a:gd name="connsiteX36" fmla="*/ 9344025 w 11520489"/>
              <a:gd name="connsiteY36" fmla="*/ 0 h 5940424"/>
              <a:gd name="connsiteX37" fmla="*/ 11520488 w 11520489"/>
              <a:gd name="connsiteY37" fmla="*/ 0 h 5940424"/>
              <a:gd name="connsiteX38" fmla="*/ 11520488 w 11520489"/>
              <a:gd name="connsiteY38" fmla="*/ 1987550 h 5940424"/>
              <a:gd name="connsiteX39" fmla="*/ 9344025 w 11520489"/>
              <a:gd name="connsiteY39" fmla="*/ 1987550 h 594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520489" h="5940424">
                <a:moveTo>
                  <a:pt x="9344026" y="3657598"/>
                </a:moveTo>
                <a:lnTo>
                  <a:pt x="11520489" y="3657598"/>
                </a:lnTo>
                <a:lnTo>
                  <a:pt x="11520489" y="5940424"/>
                </a:lnTo>
                <a:lnTo>
                  <a:pt x="9344026" y="5940424"/>
                </a:lnTo>
                <a:close/>
                <a:moveTo>
                  <a:pt x="9344026" y="2066924"/>
                </a:moveTo>
                <a:lnTo>
                  <a:pt x="11520489" y="2066924"/>
                </a:lnTo>
                <a:lnTo>
                  <a:pt x="11520489" y="3578224"/>
                </a:lnTo>
                <a:lnTo>
                  <a:pt x="9344026" y="3578224"/>
                </a:lnTo>
                <a:close/>
                <a:moveTo>
                  <a:pt x="7097365" y="2066924"/>
                </a:moveTo>
                <a:lnTo>
                  <a:pt x="9273828" y="2066924"/>
                </a:lnTo>
                <a:lnTo>
                  <a:pt x="9273828" y="3578224"/>
                </a:lnTo>
                <a:lnTo>
                  <a:pt x="7097365" y="3578224"/>
                </a:lnTo>
                <a:close/>
                <a:moveTo>
                  <a:pt x="2604044" y="2066923"/>
                </a:moveTo>
                <a:lnTo>
                  <a:pt x="4780506" y="2066923"/>
                </a:lnTo>
                <a:lnTo>
                  <a:pt x="4780506" y="3578222"/>
                </a:lnTo>
                <a:lnTo>
                  <a:pt x="2604044" y="3578222"/>
                </a:lnTo>
                <a:close/>
                <a:moveTo>
                  <a:pt x="0" y="2066923"/>
                </a:moveTo>
                <a:lnTo>
                  <a:pt x="2533843" y="2066923"/>
                </a:lnTo>
                <a:lnTo>
                  <a:pt x="2533843" y="3578222"/>
                </a:lnTo>
                <a:lnTo>
                  <a:pt x="0" y="3578222"/>
                </a:lnTo>
                <a:close/>
                <a:moveTo>
                  <a:pt x="2604046" y="0"/>
                </a:moveTo>
                <a:lnTo>
                  <a:pt x="4780509" y="0"/>
                </a:lnTo>
                <a:lnTo>
                  <a:pt x="4780509" y="1987550"/>
                </a:lnTo>
                <a:lnTo>
                  <a:pt x="2604046" y="1987550"/>
                </a:lnTo>
                <a:close/>
                <a:moveTo>
                  <a:pt x="2" y="0"/>
                </a:moveTo>
                <a:lnTo>
                  <a:pt x="2533845" y="0"/>
                </a:lnTo>
                <a:lnTo>
                  <a:pt x="2533845" y="1987550"/>
                </a:lnTo>
                <a:lnTo>
                  <a:pt x="2" y="1987550"/>
                </a:lnTo>
                <a:close/>
                <a:moveTo>
                  <a:pt x="7097365" y="0"/>
                </a:moveTo>
                <a:lnTo>
                  <a:pt x="9273828" y="0"/>
                </a:lnTo>
                <a:lnTo>
                  <a:pt x="9273828" y="1987550"/>
                </a:lnTo>
                <a:lnTo>
                  <a:pt x="7097365" y="1987550"/>
                </a:lnTo>
                <a:close/>
                <a:moveTo>
                  <a:pt x="4850705" y="0"/>
                </a:moveTo>
                <a:lnTo>
                  <a:pt x="7027168" y="0"/>
                </a:lnTo>
                <a:lnTo>
                  <a:pt x="7027168" y="1987550"/>
                </a:lnTo>
                <a:lnTo>
                  <a:pt x="4850705" y="1987550"/>
                </a:lnTo>
                <a:close/>
                <a:moveTo>
                  <a:pt x="9344025" y="0"/>
                </a:moveTo>
                <a:lnTo>
                  <a:pt x="11520488" y="0"/>
                </a:lnTo>
                <a:lnTo>
                  <a:pt x="11520488" y="1987550"/>
                </a:lnTo>
                <a:lnTo>
                  <a:pt x="9344025" y="1987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2883340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4406207"/>
            <a:ext cx="10439400" cy="1175444"/>
          </a:xfrm>
        </p:spPr>
        <p:txBody>
          <a:bodyPr rtlCol="0" anchor="ctr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0" y="0"/>
            <a:ext cx="12191999" cy="2847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Рисунок 6">
            <a:extLst>
              <a:ext uri="{FF2B5EF4-FFF2-40B4-BE49-F238E27FC236}">
                <a16:creationId xmlns:a16="http://schemas.microsoft.com/office/drawing/2014/main" id="{230D70C6-13FD-45D4-8FB6-26C56B8FF2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6" y="260350"/>
            <a:ext cx="11520488" cy="365759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10ED78A-2A17-41C4-9030-D406C56DDF4A}"/>
              </a:ext>
            </a:extLst>
          </p:cNvPr>
          <p:cNvSpPr/>
          <p:nvPr userDrawn="1"/>
        </p:nvSpPr>
        <p:spPr>
          <a:xfrm>
            <a:off x="5795961" y="3914082"/>
            <a:ext cx="600075" cy="2918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54458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A6C789F-805A-4494-8430-C63414191AC2}"/>
              </a:ext>
            </a:extLst>
          </p:cNvPr>
          <p:cNvSpPr/>
          <p:nvPr userDrawn="1"/>
        </p:nvSpPr>
        <p:spPr>
          <a:xfrm>
            <a:off x="371475" y="1526382"/>
            <a:ext cx="3595688" cy="456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8224838" y="1526382"/>
            <a:ext cx="3595688" cy="4562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81026" y="1724025"/>
            <a:ext cx="3143250" cy="419100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451282" y="1712119"/>
            <a:ext cx="3142800" cy="419100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Рисунок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967163" y="1233488"/>
            <a:ext cx="4257675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2187661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6200775" y="1233487"/>
            <a:ext cx="5619751" cy="2733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83054" y="1357414"/>
            <a:ext cx="5255193" cy="240486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Рисунок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5" y="1233488"/>
            <a:ext cx="5757863" cy="24156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1" name="Рисунок 6">
            <a:extLst>
              <a:ext uri="{FF2B5EF4-FFF2-40B4-BE49-F238E27FC236}">
                <a16:creationId xmlns:a16="http://schemas.microsoft.com/office/drawing/2014/main" id="{B9795E85-7B91-41BB-9DF4-A4893AA48FF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0775" y="3967163"/>
            <a:ext cx="5619750" cy="24145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5757863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2406" y="3848474"/>
            <a:ext cx="5256000" cy="240480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81018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1508BC1-7ABB-42C8-B268-3C6F4FD455DE}"/>
              </a:ext>
            </a:extLst>
          </p:cNvPr>
          <p:cNvSpPr/>
          <p:nvPr userDrawn="1"/>
        </p:nvSpPr>
        <p:spPr>
          <a:xfrm>
            <a:off x="200025" y="-1"/>
            <a:ext cx="11991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1500" y="0"/>
            <a:ext cx="6034088" cy="685799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1"/>
            <a:ext cx="37147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</p:spPr>
        <p:txBody>
          <a:bodyPr rtlCol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5" y="4927600"/>
            <a:ext cx="4986338" cy="976311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050855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Рисунок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5" y="1233488"/>
            <a:ext cx="11520488" cy="238136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11520488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83054" y="3808206"/>
            <a:ext cx="5255193" cy="240486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2406" y="3808236"/>
            <a:ext cx="5256000" cy="240480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C15E3050-1157-4448-A84E-5AC72FC84A7F}"/>
              </a:ext>
            </a:extLst>
          </p:cNvPr>
          <p:cNvCxnSpPr/>
          <p:nvPr userDrawn="1"/>
        </p:nvCxnSpPr>
        <p:spPr>
          <a:xfrm>
            <a:off x="6131719" y="3774712"/>
            <a:ext cx="0" cy="2471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386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типа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15DEB4D-1697-4E72-B2BF-F5EA1EF3B009}"/>
              </a:ext>
            </a:extLst>
          </p:cNvPr>
          <p:cNvSpPr/>
          <p:nvPr userDrawn="1"/>
        </p:nvSpPr>
        <p:spPr>
          <a:xfrm>
            <a:off x="7162799" y="3052634"/>
            <a:ext cx="1368533" cy="1130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334424"/>
            <a:ext cx="4448175" cy="1520824"/>
          </a:xfrm>
        </p:spPr>
        <p:txBody>
          <a:bodyPr rtlCol="0" anchor="b">
            <a:noAutofit/>
          </a:bodyPr>
          <a:lstStyle>
            <a:lvl1pPr>
              <a:defRPr sz="36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609563" y="3118775"/>
            <a:ext cx="2927311" cy="3081999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71475" y="3118776"/>
            <a:ext cx="2926800" cy="3081922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5" name="Рисунок 24">
            <a:extLst>
              <a:ext uri="{FF2B5EF4-FFF2-40B4-BE49-F238E27FC236}">
                <a16:creationId xmlns:a16="http://schemas.microsoft.com/office/drawing/2014/main" id="{84421AF3-217F-49BD-BF47-1140F3F445D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908415" y="-4277"/>
            <a:ext cx="7283585" cy="6204974"/>
          </a:xfrm>
          <a:custGeom>
            <a:avLst/>
            <a:gdLst>
              <a:gd name="connsiteX0" fmla="*/ 4914900 w 7283585"/>
              <a:gd name="connsiteY0" fmla="*/ 4064000 h 6204974"/>
              <a:gd name="connsiteX1" fmla="*/ 7283585 w 7283585"/>
              <a:gd name="connsiteY1" fmla="*/ 4064000 h 6204974"/>
              <a:gd name="connsiteX2" fmla="*/ 7283585 w 7283585"/>
              <a:gd name="connsiteY2" fmla="*/ 6204974 h 6204974"/>
              <a:gd name="connsiteX3" fmla="*/ 4914900 w 7283585"/>
              <a:gd name="connsiteY3" fmla="*/ 6204974 h 6204974"/>
              <a:gd name="connsiteX4" fmla="*/ 4914900 w 7283585"/>
              <a:gd name="connsiteY4" fmla="*/ 2032000 h 6204974"/>
              <a:gd name="connsiteX5" fmla="*/ 7283585 w 7283585"/>
              <a:gd name="connsiteY5" fmla="*/ 2032000 h 6204974"/>
              <a:gd name="connsiteX6" fmla="*/ 7283585 w 7283585"/>
              <a:gd name="connsiteY6" fmla="*/ 3946525 h 6204974"/>
              <a:gd name="connsiteX7" fmla="*/ 4914900 w 7283585"/>
              <a:gd name="connsiteY7" fmla="*/ 3946525 h 6204974"/>
              <a:gd name="connsiteX8" fmla="*/ 2457450 w 7283585"/>
              <a:gd name="connsiteY8" fmla="*/ 2032000 h 6204974"/>
              <a:gd name="connsiteX9" fmla="*/ 4826135 w 7283585"/>
              <a:gd name="connsiteY9" fmla="*/ 2032000 h 6204974"/>
              <a:gd name="connsiteX10" fmla="*/ 4826135 w 7283585"/>
              <a:gd name="connsiteY10" fmla="*/ 3946525 h 6204974"/>
              <a:gd name="connsiteX11" fmla="*/ 2457450 w 7283585"/>
              <a:gd name="connsiteY11" fmla="*/ 3946525 h 6204974"/>
              <a:gd name="connsiteX12" fmla="*/ 0 w 7283585"/>
              <a:gd name="connsiteY12" fmla="*/ 8552 h 6204974"/>
              <a:gd name="connsiteX13" fmla="*/ 2368685 w 7283585"/>
              <a:gd name="connsiteY13" fmla="*/ 8552 h 6204974"/>
              <a:gd name="connsiteX14" fmla="*/ 2368685 w 7283585"/>
              <a:gd name="connsiteY14" fmla="*/ 1923077 h 6204974"/>
              <a:gd name="connsiteX15" fmla="*/ 0 w 7283585"/>
              <a:gd name="connsiteY15" fmla="*/ 1923077 h 6204974"/>
              <a:gd name="connsiteX16" fmla="*/ 2457450 w 7283585"/>
              <a:gd name="connsiteY16" fmla="*/ 4276 h 6204974"/>
              <a:gd name="connsiteX17" fmla="*/ 4826135 w 7283585"/>
              <a:gd name="connsiteY17" fmla="*/ 4276 h 6204974"/>
              <a:gd name="connsiteX18" fmla="*/ 4826135 w 7283585"/>
              <a:gd name="connsiteY18" fmla="*/ 1918801 h 6204974"/>
              <a:gd name="connsiteX19" fmla="*/ 2457450 w 7283585"/>
              <a:gd name="connsiteY19" fmla="*/ 1918801 h 6204974"/>
              <a:gd name="connsiteX20" fmla="*/ 4914900 w 7283585"/>
              <a:gd name="connsiteY20" fmla="*/ 0 h 6204974"/>
              <a:gd name="connsiteX21" fmla="*/ 7283585 w 7283585"/>
              <a:gd name="connsiteY21" fmla="*/ 0 h 6204974"/>
              <a:gd name="connsiteX22" fmla="*/ 7283585 w 7283585"/>
              <a:gd name="connsiteY22" fmla="*/ 1914525 h 6204974"/>
              <a:gd name="connsiteX23" fmla="*/ 4914900 w 7283585"/>
              <a:gd name="connsiteY23" fmla="*/ 1914525 h 620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83585" h="6204974">
                <a:moveTo>
                  <a:pt x="4914900" y="4064000"/>
                </a:moveTo>
                <a:lnTo>
                  <a:pt x="7283585" y="4064000"/>
                </a:lnTo>
                <a:lnTo>
                  <a:pt x="7283585" y="6204974"/>
                </a:lnTo>
                <a:lnTo>
                  <a:pt x="4914900" y="6204974"/>
                </a:lnTo>
                <a:close/>
                <a:moveTo>
                  <a:pt x="4914900" y="2032000"/>
                </a:moveTo>
                <a:lnTo>
                  <a:pt x="7283585" y="2032000"/>
                </a:lnTo>
                <a:lnTo>
                  <a:pt x="7283585" y="3946525"/>
                </a:lnTo>
                <a:lnTo>
                  <a:pt x="4914900" y="3946525"/>
                </a:lnTo>
                <a:close/>
                <a:moveTo>
                  <a:pt x="2457450" y="2032000"/>
                </a:moveTo>
                <a:lnTo>
                  <a:pt x="4826135" y="2032000"/>
                </a:lnTo>
                <a:lnTo>
                  <a:pt x="4826135" y="3946525"/>
                </a:lnTo>
                <a:lnTo>
                  <a:pt x="2457450" y="3946525"/>
                </a:lnTo>
                <a:close/>
                <a:moveTo>
                  <a:pt x="0" y="8552"/>
                </a:moveTo>
                <a:lnTo>
                  <a:pt x="2368685" y="8552"/>
                </a:lnTo>
                <a:lnTo>
                  <a:pt x="2368685" y="1923077"/>
                </a:lnTo>
                <a:lnTo>
                  <a:pt x="0" y="1923077"/>
                </a:lnTo>
                <a:close/>
                <a:moveTo>
                  <a:pt x="2457450" y="4276"/>
                </a:moveTo>
                <a:lnTo>
                  <a:pt x="4826135" y="4276"/>
                </a:lnTo>
                <a:lnTo>
                  <a:pt x="4826135" y="1918801"/>
                </a:lnTo>
                <a:lnTo>
                  <a:pt x="2457450" y="1918801"/>
                </a:lnTo>
                <a:close/>
                <a:moveTo>
                  <a:pt x="4914900" y="0"/>
                </a:moveTo>
                <a:lnTo>
                  <a:pt x="7283585" y="0"/>
                </a:lnTo>
                <a:lnTo>
                  <a:pt x="7283585" y="1914525"/>
                </a:lnTo>
                <a:lnTo>
                  <a:pt x="4914900" y="1914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75378D9-445B-4812-AE73-9B2CF92DCDF1}"/>
              </a:ext>
            </a:extLst>
          </p:cNvPr>
          <p:cNvSpPr/>
          <p:nvPr userDrawn="1"/>
        </p:nvSpPr>
        <p:spPr>
          <a:xfrm>
            <a:off x="6210299" y="2027725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569B8CC-B741-4501-A871-F6CC58941F5C}"/>
              </a:ext>
            </a:extLst>
          </p:cNvPr>
          <p:cNvSpPr/>
          <p:nvPr userDrawn="1"/>
        </p:nvSpPr>
        <p:spPr>
          <a:xfrm>
            <a:off x="8661263" y="4055448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8ED9C5BC-5F16-4DC8-BAA3-30A378B7F5FB}"/>
              </a:ext>
            </a:extLst>
          </p:cNvPr>
          <p:cNvCxnSpPr>
            <a:cxnSpLocks/>
          </p:cNvCxnSpPr>
          <p:nvPr userDrawn="1"/>
        </p:nvCxnSpPr>
        <p:spPr>
          <a:xfrm>
            <a:off x="3452019" y="3106075"/>
            <a:ext cx="0" cy="30947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2F0E9B02-FBE7-4B3F-833A-FCDE146B2DAD}"/>
              </a:ext>
            </a:extLst>
          </p:cNvPr>
          <p:cNvSpPr/>
          <p:nvPr userDrawn="1"/>
        </p:nvSpPr>
        <p:spPr>
          <a:xfrm>
            <a:off x="0" y="1405862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58960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типа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Рисунок 6">
            <a:extLst>
              <a:ext uri="{FF2B5EF4-FFF2-40B4-BE49-F238E27FC236}">
                <a16:creationId xmlns:a16="http://schemas.microsoft.com/office/drawing/2014/main" id="{73E3AB81-FB3C-492F-8AB9-CFC37EECCE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5" y="260350"/>
            <a:ext cx="11520488" cy="6121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F2C4CC9-6F35-4EBF-857F-EBD298D77347}"/>
              </a:ext>
            </a:extLst>
          </p:cNvPr>
          <p:cNvSpPr/>
          <p:nvPr userDrawn="1"/>
        </p:nvSpPr>
        <p:spPr>
          <a:xfrm>
            <a:off x="1578741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1D54A23-014A-49B4-9E28-7641C8A4F0C1}"/>
              </a:ext>
            </a:extLst>
          </p:cNvPr>
          <p:cNvSpPr/>
          <p:nvPr userDrawn="1"/>
        </p:nvSpPr>
        <p:spPr>
          <a:xfrm>
            <a:off x="6184487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4" y="1233488"/>
            <a:ext cx="9016993" cy="761076"/>
          </a:xfrm>
        </p:spPr>
        <p:txBody>
          <a:bodyPr rtlCol="0" anchor="ctr">
            <a:noAutofit/>
          </a:bodyPr>
          <a:lstStyle>
            <a:lvl1pPr algn="ctr">
              <a:defRPr sz="36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28091" y="2424864"/>
            <a:ext cx="4132800" cy="283320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722820" y="2424864"/>
            <a:ext cx="4131850" cy="2832101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069587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13E1565-5B33-4914-9800-50B8400266F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DE438B2E-01A6-453B-928D-97D98438168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5756" y="260350"/>
            <a:ext cx="11520488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29110570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7" name="Рисунок 26">
            <a:extLst>
              <a:ext uri="{FF2B5EF4-FFF2-40B4-BE49-F238E27FC236}">
                <a16:creationId xmlns:a16="http://schemas.microsoft.com/office/drawing/2014/main" id="{404FC023-3732-4036-B4DA-F34DC45303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9194799 w 12191999"/>
              <a:gd name="connsiteY0" fmla="*/ 4114799 h 6108699"/>
              <a:gd name="connsiteX1" fmla="*/ 12191999 w 12191999"/>
              <a:gd name="connsiteY1" fmla="*/ 4114799 h 6108699"/>
              <a:gd name="connsiteX2" fmla="*/ 12191999 w 12191999"/>
              <a:gd name="connsiteY2" fmla="*/ 6108699 h 6108699"/>
              <a:gd name="connsiteX3" fmla="*/ 9194799 w 12191999"/>
              <a:gd name="connsiteY3" fmla="*/ 6108699 h 6108699"/>
              <a:gd name="connsiteX4" fmla="*/ 6129865 w 12191999"/>
              <a:gd name="connsiteY4" fmla="*/ 4114799 h 6108699"/>
              <a:gd name="connsiteX5" fmla="*/ 9127065 w 12191999"/>
              <a:gd name="connsiteY5" fmla="*/ 4114799 h 6108699"/>
              <a:gd name="connsiteX6" fmla="*/ 9127065 w 12191999"/>
              <a:gd name="connsiteY6" fmla="*/ 6108699 h 6108699"/>
              <a:gd name="connsiteX7" fmla="*/ 6129865 w 12191999"/>
              <a:gd name="connsiteY7" fmla="*/ 6108699 h 6108699"/>
              <a:gd name="connsiteX8" fmla="*/ 3064933 w 12191999"/>
              <a:gd name="connsiteY8" fmla="*/ 4114799 h 6108699"/>
              <a:gd name="connsiteX9" fmla="*/ 6062132 w 12191999"/>
              <a:gd name="connsiteY9" fmla="*/ 4114799 h 6108699"/>
              <a:gd name="connsiteX10" fmla="*/ 6062132 w 12191999"/>
              <a:gd name="connsiteY10" fmla="*/ 6108699 h 6108699"/>
              <a:gd name="connsiteX11" fmla="*/ 3064933 w 12191999"/>
              <a:gd name="connsiteY11" fmla="*/ 6108699 h 6108699"/>
              <a:gd name="connsiteX12" fmla="*/ 0 w 12191999"/>
              <a:gd name="connsiteY12" fmla="*/ 4114799 h 6108699"/>
              <a:gd name="connsiteX13" fmla="*/ 2997200 w 12191999"/>
              <a:gd name="connsiteY13" fmla="*/ 4114799 h 6108699"/>
              <a:gd name="connsiteX14" fmla="*/ 2997200 w 12191999"/>
              <a:gd name="connsiteY14" fmla="*/ 6108699 h 6108699"/>
              <a:gd name="connsiteX15" fmla="*/ 0 w 12191999"/>
              <a:gd name="connsiteY15" fmla="*/ 6108699 h 6108699"/>
              <a:gd name="connsiteX16" fmla="*/ 9194799 w 12191999"/>
              <a:gd name="connsiteY16" fmla="*/ 2057400 h 6108699"/>
              <a:gd name="connsiteX17" fmla="*/ 12191999 w 12191999"/>
              <a:gd name="connsiteY17" fmla="*/ 2057400 h 6108699"/>
              <a:gd name="connsiteX18" fmla="*/ 12191999 w 12191999"/>
              <a:gd name="connsiteY18" fmla="*/ 4051299 h 6108699"/>
              <a:gd name="connsiteX19" fmla="*/ 9194799 w 12191999"/>
              <a:gd name="connsiteY19" fmla="*/ 4051299 h 6108699"/>
              <a:gd name="connsiteX20" fmla="*/ 6129865 w 12191999"/>
              <a:gd name="connsiteY20" fmla="*/ 2057400 h 6108699"/>
              <a:gd name="connsiteX21" fmla="*/ 9127065 w 12191999"/>
              <a:gd name="connsiteY21" fmla="*/ 2057400 h 6108699"/>
              <a:gd name="connsiteX22" fmla="*/ 9127065 w 12191999"/>
              <a:gd name="connsiteY22" fmla="*/ 4051299 h 6108699"/>
              <a:gd name="connsiteX23" fmla="*/ 6129865 w 12191999"/>
              <a:gd name="connsiteY23" fmla="*/ 4051299 h 6108699"/>
              <a:gd name="connsiteX24" fmla="*/ 3064934 w 12191999"/>
              <a:gd name="connsiteY24" fmla="*/ 2057400 h 6108699"/>
              <a:gd name="connsiteX25" fmla="*/ 6062132 w 12191999"/>
              <a:gd name="connsiteY25" fmla="*/ 2057400 h 6108699"/>
              <a:gd name="connsiteX26" fmla="*/ 6062132 w 12191999"/>
              <a:gd name="connsiteY26" fmla="*/ 4051299 h 6108699"/>
              <a:gd name="connsiteX27" fmla="*/ 3064934 w 12191999"/>
              <a:gd name="connsiteY27" fmla="*/ 4051299 h 6108699"/>
              <a:gd name="connsiteX28" fmla="*/ 0 w 12191999"/>
              <a:gd name="connsiteY28" fmla="*/ 2057400 h 6108699"/>
              <a:gd name="connsiteX29" fmla="*/ 2997200 w 12191999"/>
              <a:gd name="connsiteY29" fmla="*/ 2057400 h 6108699"/>
              <a:gd name="connsiteX30" fmla="*/ 2997200 w 12191999"/>
              <a:gd name="connsiteY30" fmla="*/ 4051299 h 6108699"/>
              <a:gd name="connsiteX31" fmla="*/ 0 w 12191999"/>
              <a:gd name="connsiteY31" fmla="*/ 4051299 h 6108699"/>
              <a:gd name="connsiteX32" fmla="*/ 9194799 w 12191999"/>
              <a:gd name="connsiteY32" fmla="*/ 0 h 6108699"/>
              <a:gd name="connsiteX33" fmla="*/ 12191999 w 12191999"/>
              <a:gd name="connsiteY33" fmla="*/ 0 h 6108699"/>
              <a:gd name="connsiteX34" fmla="*/ 12191999 w 12191999"/>
              <a:gd name="connsiteY34" fmla="*/ 1993900 h 6108699"/>
              <a:gd name="connsiteX35" fmla="*/ 9194799 w 12191999"/>
              <a:gd name="connsiteY35" fmla="*/ 1993900 h 6108699"/>
              <a:gd name="connsiteX36" fmla="*/ 6129865 w 12191999"/>
              <a:gd name="connsiteY36" fmla="*/ 0 h 6108699"/>
              <a:gd name="connsiteX37" fmla="*/ 9127065 w 12191999"/>
              <a:gd name="connsiteY37" fmla="*/ 0 h 6108699"/>
              <a:gd name="connsiteX38" fmla="*/ 9127065 w 12191999"/>
              <a:gd name="connsiteY38" fmla="*/ 1993900 h 6108699"/>
              <a:gd name="connsiteX39" fmla="*/ 6129865 w 12191999"/>
              <a:gd name="connsiteY39" fmla="*/ 1993900 h 6108699"/>
              <a:gd name="connsiteX40" fmla="*/ 3064934 w 12191999"/>
              <a:gd name="connsiteY40" fmla="*/ 0 h 6108699"/>
              <a:gd name="connsiteX41" fmla="*/ 6062132 w 12191999"/>
              <a:gd name="connsiteY41" fmla="*/ 0 h 6108699"/>
              <a:gd name="connsiteX42" fmla="*/ 6062132 w 12191999"/>
              <a:gd name="connsiteY42" fmla="*/ 1993900 h 6108699"/>
              <a:gd name="connsiteX43" fmla="*/ 3064934 w 12191999"/>
              <a:gd name="connsiteY43" fmla="*/ 1993900 h 6108699"/>
              <a:gd name="connsiteX44" fmla="*/ 1 w 12191999"/>
              <a:gd name="connsiteY44" fmla="*/ 0 h 6108699"/>
              <a:gd name="connsiteX45" fmla="*/ 2997201 w 12191999"/>
              <a:gd name="connsiteY45" fmla="*/ 0 h 6108699"/>
              <a:gd name="connsiteX46" fmla="*/ 2997201 w 12191999"/>
              <a:gd name="connsiteY46" fmla="*/ 1993900 h 6108699"/>
              <a:gd name="connsiteX47" fmla="*/ 1 w 12191999"/>
              <a:gd name="connsiteY47" fmla="*/ 1993900 h 61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191999" h="6108699">
                <a:moveTo>
                  <a:pt x="9194799" y="4114799"/>
                </a:moveTo>
                <a:lnTo>
                  <a:pt x="12191999" y="4114799"/>
                </a:lnTo>
                <a:lnTo>
                  <a:pt x="12191999" y="6108699"/>
                </a:lnTo>
                <a:lnTo>
                  <a:pt x="9194799" y="6108699"/>
                </a:lnTo>
                <a:close/>
                <a:moveTo>
                  <a:pt x="6129865" y="4114799"/>
                </a:moveTo>
                <a:lnTo>
                  <a:pt x="9127065" y="4114799"/>
                </a:lnTo>
                <a:lnTo>
                  <a:pt x="9127065" y="6108699"/>
                </a:lnTo>
                <a:lnTo>
                  <a:pt x="6129865" y="6108699"/>
                </a:lnTo>
                <a:close/>
                <a:moveTo>
                  <a:pt x="3064933" y="4114799"/>
                </a:moveTo>
                <a:lnTo>
                  <a:pt x="6062132" y="4114799"/>
                </a:lnTo>
                <a:lnTo>
                  <a:pt x="6062132" y="6108699"/>
                </a:lnTo>
                <a:lnTo>
                  <a:pt x="3064933" y="6108699"/>
                </a:lnTo>
                <a:close/>
                <a:moveTo>
                  <a:pt x="0" y="4114799"/>
                </a:moveTo>
                <a:lnTo>
                  <a:pt x="2997200" y="4114799"/>
                </a:lnTo>
                <a:lnTo>
                  <a:pt x="2997200" y="6108699"/>
                </a:lnTo>
                <a:lnTo>
                  <a:pt x="0" y="6108699"/>
                </a:lnTo>
                <a:close/>
                <a:moveTo>
                  <a:pt x="9194799" y="2057400"/>
                </a:moveTo>
                <a:lnTo>
                  <a:pt x="12191999" y="2057400"/>
                </a:lnTo>
                <a:lnTo>
                  <a:pt x="12191999" y="4051299"/>
                </a:lnTo>
                <a:lnTo>
                  <a:pt x="9194799" y="4051299"/>
                </a:lnTo>
                <a:close/>
                <a:moveTo>
                  <a:pt x="6129865" y="2057400"/>
                </a:moveTo>
                <a:lnTo>
                  <a:pt x="9127065" y="2057400"/>
                </a:lnTo>
                <a:lnTo>
                  <a:pt x="9127065" y="4051299"/>
                </a:lnTo>
                <a:lnTo>
                  <a:pt x="6129865" y="4051299"/>
                </a:lnTo>
                <a:close/>
                <a:moveTo>
                  <a:pt x="3064934" y="2057400"/>
                </a:moveTo>
                <a:lnTo>
                  <a:pt x="6062132" y="2057400"/>
                </a:lnTo>
                <a:lnTo>
                  <a:pt x="6062132" y="4051299"/>
                </a:lnTo>
                <a:lnTo>
                  <a:pt x="3064934" y="4051299"/>
                </a:lnTo>
                <a:close/>
                <a:moveTo>
                  <a:pt x="0" y="2057400"/>
                </a:moveTo>
                <a:lnTo>
                  <a:pt x="2997200" y="2057400"/>
                </a:lnTo>
                <a:lnTo>
                  <a:pt x="2997200" y="4051299"/>
                </a:lnTo>
                <a:lnTo>
                  <a:pt x="0" y="4051299"/>
                </a:lnTo>
                <a:close/>
                <a:moveTo>
                  <a:pt x="9194799" y="0"/>
                </a:moveTo>
                <a:lnTo>
                  <a:pt x="12191999" y="0"/>
                </a:lnTo>
                <a:lnTo>
                  <a:pt x="12191999" y="1993900"/>
                </a:lnTo>
                <a:lnTo>
                  <a:pt x="9194799" y="1993900"/>
                </a:lnTo>
                <a:close/>
                <a:moveTo>
                  <a:pt x="6129865" y="0"/>
                </a:moveTo>
                <a:lnTo>
                  <a:pt x="9127065" y="0"/>
                </a:lnTo>
                <a:lnTo>
                  <a:pt x="9127065" y="1993900"/>
                </a:lnTo>
                <a:lnTo>
                  <a:pt x="6129865" y="1993900"/>
                </a:lnTo>
                <a:close/>
                <a:moveTo>
                  <a:pt x="3064934" y="0"/>
                </a:moveTo>
                <a:lnTo>
                  <a:pt x="6062132" y="0"/>
                </a:lnTo>
                <a:lnTo>
                  <a:pt x="6062132" y="1993900"/>
                </a:lnTo>
                <a:lnTo>
                  <a:pt x="3064934" y="1993900"/>
                </a:lnTo>
                <a:close/>
                <a:moveTo>
                  <a:pt x="1" y="0"/>
                </a:moveTo>
                <a:lnTo>
                  <a:pt x="2997201" y="0"/>
                </a:lnTo>
                <a:lnTo>
                  <a:pt x="2997201" y="1993900"/>
                </a:lnTo>
                <a:lnTo>
                  <a:pt x="1" y="1993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4221609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Рисунок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5" name="Рисунок 6">
            <a:extLst>
              <a:ext uri="{FF2B5EF4-FFF2-40B4-BE49-F238E27FC236}">
                <a16:creationId xmlns:a16="http://schemas.microsoft.com/office/drawing/2014/main" id="{D9C7DFC2-3A77-4761-A9AF-98963C5CCA0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81575" y="260350"/>
            <a:ext cx="27400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4114473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Рисунок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33488"/>
            <a:ext cx="12192001" cy="439102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8F30468-CC2E-4430-88DD-81D548B988FA}"/>
              </a:ext>
            </a:extLst>
          </p:cNvPr>
          <p:cNvGrpSpPr/>
          <p:nvPr userDrawn="1"/>
        </p:nvGrpSpPr>
        <p:grpSpPr>
          <a:xfrm>
            <a:off x="371474" y="260350"/>
            <a:ext cx="644525" cy="973138"/>
            <a:chOff x="371475" y="671713"/>
            <a:chExt cx="496540" cy="836738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BF6F92E0-2218-46A5-A183-84468D9B72A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9B476586-864B-4C72-91AF-8CF8796C6DE8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8B3D026-83A3-4D78-8B11-A20A6F47170C}"/>
              </a:ext>
            </a:extLst>
          </p:cNvPr>
          <p:cNvSpPr/>
          <p:nvPr userDrawn="1"/>
        </p:nvSpPr>
        <p:spPr>
          <a:xfrm>
            <a:off x="10795001" y="5642462"/>
            <a:ext cx="1397000" cy="1215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59956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171FC10-F7C3-4841-A705-B83FDE093009}"/>
              </a:ext>
            </a:extLst>
          </p:cNvPr>
          <p:cNvSpPr/>
          <p:nvPr userDrawn="1"/>
        </p:nvSpPr>
        <p:spPr>
          <a:xfrm>
            <a:off x="9398000" y="0"/>
            <a:ext cx="2793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Рисунок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60350"/>
            <a:ext cx="11891963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10350859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Рисунок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5" y="1233488"/>
            <a:ext cx="2466000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2892285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004445" y="1330963"/>
            <a:ext cx="2986019" cy="1076636"/>
          </a:xfrm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2892284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004445" y="2623930"/>
            <a:ext cx="2986019" cy="344888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1" name="Рисунок 6">
            <a:extLst>
              <a:ext uri="{FF2B5EF4-FFF2-40B4-BE49-F238E27FC236}">
                <a16:creationId xmlns:a16="http://schemas.microsoft.com/office/drawing/2014/main" id="{F36B08A9-4F2C-4D72-A755-CBF0DAD5A4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51738" y="1233487"/>
            <a:ext cx="246490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8673131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8673130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786099" y="1333189"/>
            <a:ext cx="2984400" cy="1074410"/>
          </a:xfrm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786099" y="2623930"/>
            <a:ext cx="2984400" cy="3448881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96188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Рисунок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63827" y="1233488"/>
            <a:ext cx="4828135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371476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3636" y="1330963"/>
            <a:ext cx="2986019" cy="1076636"/>
          </a:xfrm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371475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83636" y="2623930"/>
            <a:ext cx="2986019" cy="344888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3717652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3717651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830620" y="1333189"/>
            <a:ext cx="2984400" cy="1074410"/>
          </a:xfrm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830620" y="2623930"/>
            <a:ext cx="2984400" cy="3448881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58851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6610" y="1779589"/>
            <a:ext cx="5318781" cy="2182811"/>
          </a:xfrm>
        </p:spPr>
        <p:txBody>
          <a:bodyPr rtlCol="0"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6610" y="4079083"/>
            <a:ext cx="5318781" cy="976311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550443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Рисунок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5" y="1233488"/>
            <a:ext cx="1152048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61798" y="2910543"/>
            <a:ext cx="5058000" cy="518457"/>
          </a:xfrm>
        </p:spPr>
        <p:txBody>
          <a:bodyPr rtlCol="0"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61798" y="3523420"/>
            <a:ext cx="5058000" cy="2181641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95142" y="2910543"/>
            <a:ext cx="5058397" cy="518457"/>
          </a:xfrm>
        </p:spPr>
        <p:txBody>
          <a:bodyPr rtlCol="0"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95142" y="3523420"/>
            <a:ext cx="5058397" cy="2181641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864194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0" y="0"/>
            <a:ext cx="12192000" cy="2146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61797" y="3634443"/>
            <a:ext cx="5630165" cy="518457"/>
          </a:xfrm>
        </p:spPr>
        <p:txBody>
          <a:bodyPr rtlCol="0" anchor="ctr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61797" y="4247320"/>
            <a:ext cx="5630165" cy="1953455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1476" y="3634443"/>
            <a:ext cx="5582064" cy="518457"/>
          </a:xfrm>
        </p:spPr>
        <p:txBody>
          <a:bodyPr rtlCol="0" anchor="ctr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71476" y="4247320"/>
            <a:ext cx="5582064" cy="1953455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1" name="Рисунок 6">
            <a:extLst>
              <a:ext uri="{FF2B5EF4-FFF2-40B4-BE49-F238E27FC236}">
                <a16:creationId xmlns:a16="http://schemas.microsoft.com/office/drawing/2014/main" id="{16CD8AAD-701B-4F23-AB47-6FC6807871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6" y="1593851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6" name="Рисунок 6">
            <a:extLst>
              <a:ext uri="{FF2B5EF4-FFF2-40B4-BE49-F238E27FC236}">
                <a16:creationId xmlns:a16="http://schemas.microsoft.com/office/drawing/2014/main" id="{2B9551A7-E41A-4D0E-925B-71270CA0F33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81738" y="1593850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38154248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90C1024-E4C7-44C6-ADC4-870B3D482C3F}"/>
              </a:ext>
            </a:extLst>
          </p:cNvPr>
          <p:cNvSpPr/>
          <p:nvPr userDrawn="1"/>
        </p:nvSpPr>
        <p:spPr>
          <a:xfrm>
            <a:off x="6441279" y="3761720"/>
            <a:ext cx="5446800" cy="24009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371474" y="1271588"/>
            <a:ext cx="5445125" cy="2400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 rtlCol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610169" y="3956706"/>
            <a:ext cx="5109021" cy="518457"/>
          </a:xfrm>
        </p:spPr>
        <p:txBody>
          <a:bodyPr rtlCol="0"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610169" y="4569583"/>
            <a:ext cx="5109021" cy="1412117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9836" y="1462743"/>
            <a:ext cx="5108400" cy="518457"/>
          </a:xfrm>
        </p:spPr>
        <p:txBody>
          <a:bodyPr rtlCol="0"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39836" y="2075621"/>
            <a:ext cx="5108400" cy="1391480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7" name="Рисунок 6">
            <a:extLst>
              <a:ext uri="{FF2B5EF4-FFF2-40B4-BE49-F238E27FC236}">
                <a16:creationId xmlns:a16="http://schemas.microsoft.com/office/drawing/2014/main" id="{9DFBCB44-5019-402B-BEC3-12F7F5526F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80101" y="1271588"/>
            <a:ext cx="60120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8" name="Рисунок 6">
            <a:extLst>
              <a:ext uri="{FF2B5EF4-FFF2-40B4-BE49-F238E27FC236}">
                <a16:creationId xmlns:a16="http://schemas.microsoft.com/office/drawing/2014/main" id="{8CD826C9-080C-4638-B261-376BD8B316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71475" y="3758268"/>
            <a:ext cx="60118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35654903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4" name="Рисунок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5" y="1233488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19837" y="2227263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5661614-E5E5-43DF-A12A-7BE84E58EE3B}"/>
              </a:ext>
            </a:extLst>
          </p:cNvPr>
          <p:cNvSpPr/>
          <p:nvPr userDrawn="1"/>
        </p:nvSpPr>
        <p:spPr>
          <a:xfrm>
            <a:off x="371475" y="5271760"/>
            <a:ext cx="5572125" cy="929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161B260-71A2-402A-A38D-FE2C484B7F99}"/>
              </a:ext>
            </a:extLst>
          </p:cNvPr>
          <p:cNvSpPr/>
          <p:nvPr userDrawn="1"/>
        </p:nvSpPr>
        <p:spPr>
          <a:xfrm>
            <a:off x="6319836" y="1233488"/>
            <a:ext cx="5572125" cy="9290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87" y="5380667"/>
            <a:ext cx="5245100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3348" y="1342395"/>
            <a:ext cx="5245100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</p:spTree>
    <p:extLst>
      <p:ext uri="{BB962C8B-B14F-4D97-AF65-F5344CB8AC3E}">
        <p14:creationId xmlns:p14="http://schemas.microsoft.com/office/powerpoint/2010/main" val="28786417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4517395"/>
            <a:ext cx="5372096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9" y="1642105"/>
            <a:ext cx="5372096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F9F3577-4130-4F32-9302-DA8838D30560}"/>
              </a:ext>
            </a:extLst>
          </p:cNvPr>
          <p:cNvSpPr/>
          <p:nvPr userDrawn="1"/>
        </p:nvSpPr>
        <p:spPr>
          <a:xfrm>
            <a:off x="10337800" y="5122548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Рисунок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7699" y="571500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54748" y="2429505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26818698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1932303"/>
            <a:ext cx="12192000" cy="29171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Рисунок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7699" y="1470977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54748" y="1462403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5451475"/>
            <a:ext cx="5372096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8" y="591502"/>
            <a:ext cx="5372096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F4B4D45-80E3-42F8-B437-4182608210C3}"/>
              </a:ext>
            </a:extLst>
          </p:cNvPr>
          <p:cNvGrpSpPr/>
          <p:nvPr userDrawn="1"/>
        </p:nvGrpSpPr>
        <p:grpSpPr>
          <a:xfrm>
            <a:off x="5387974" y="422433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D670E361-AF23-4722-9250-CCF26B3C5884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6" name="Прямоугольник 15">
              <a:extLst>
                <a:ext uri="{FF2B5EF4-FFF2-40B4-BE49-F238E27FC236}">
                  <a16:creationId xmlns:a16="http://schemas.microsoft.com/office/drawing/2014/main" id="{BDE16CED-9FCD-4407-99EF-FFBE689DA9F1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A147081-5AFB-463F-B27C-7A0C4CA0573B}"/>
              </a:ext>
            </a:extLst>
          </p:cNvPr>
          <p:cNvGrpSpPr/>
          <p:nvPr userDrawn="1"/>
        </p:nvGrpSpPr>
        <p:grpSpPr>
          <a:xfrm flipH="1">
            <a:off x="6248401" y="5451475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E24567E-B0AE-4E55-A5FB-3019A959816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9" name="Прямоугольник 18">
              <a:extLst>
                <a:ext uri="{FF2B5EF4-FFF2-40B4-BE49-F238E27FC236}">
                  <a16:creationId xmlns:a16="http://schemas.microsoft.com/office/drawing/2014/main" id="{4918E6C0-B582-4943-9462-FE9740846585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493388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Рисунок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19200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72201" y="0"/>
            <a:ext cx="6019799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</p:spTree>
    <p:extLst>
      <p:ext uri="{BB962C8B-B14F-4D97-AF65-F5344CB8AC3E}">
        <p14:creationId xmlns:p14="http://schemas.microsoft.com/office/powerpoint/2010/main" val="33037322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5372096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Рисунок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5" y="260350"/>
            <a:ext cx="5618153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7E2F46B-C34E-40D3-9D43-BBA43EDFC924}"/>
              </a:ext>
            </a:extLst>
          </p:cNvPr>
          <p:cNvSpPr/>
          <p:nvPr userDrawn="1"/>
        </p:nvSpPr>
        <p:spPr>
          <a:xfrm>
            <a:off x="6819906" y="-18257"/>
            <a:ext cx="5372096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80147" y="260350"/>
            <a:ext cx="5619600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</p:spTree>
    <p:extLst>
      <p:ext uri="{BB962C8B-B14F-4D97-AF65-F5344CB8AC3E}">
        <p14:creationId xmlns:p14="http://schemas.microsoft.com/office/powerpoint/2010/main" val="36337101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4" name="Прямоугольник 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371475" y="1233488"/>
            <a:ext cx="2776354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B5BF167-B9E6-4F02-9FA8-3CA79D552F0E}"/>
              </a:ext>
            </a:extLst>
          </p:cNvPr>
          <p:cNvSpPr/>
          <p:nvPr userDrawn="1"/>
        </p:nvSpPr>
        <p:spPr>
          <a:xfrm>
            <a:off x="3286186" y="1233488"/>
            <a:ext cx="2776354" cy="4967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48694DE-D82B-49DB-8A45-D1DD4C9BCEF1}"/>
              </a:ext>
            </a:extLst>
          </p:cNvPr>
          <p:cNvSpPr/>
          <p:nvPr userDrawn="1"/>
        </p:nvSpPr>
        <p:spPr>
          <a:xfrm>
            <a:off x="6200897" y="1233488"/>
            <a:ext cx="2776354" cy="4967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07C1370-8D38-4641-8D37-30A1218A4372}"/>
              </a:ext>
            </a:extLst>
          </p:cNvPr>
          <p:cNvSpPr/>
          <p:nvPr userDrawn="1"/>
        </p:nvSpPr>
        <p:spPr>
          <a:xfrm>
            <a:off x="9115608" y="1246188"/>
            <a:ext cx="2776354" cy="49672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CE3EDDE5-9B23-44D7-8546-0B2365B42B16}"/>
              </a:ext>
            </a:extLst>
          </p:cNvPr>
          <p:cNvCxnSpPr/>
          <p:nvPr userDrawn="1"/>
        </p:nvCxnSpPr>
        <p:spPr>
          <a:xfrm>
            <a:off x="591252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B9D259D5-D3C0-4B60-B2D9-9B6DFFD270D8}"/>
              </a:ext>
            </a:extLst>
          </p:cNvPr>
          <p:cNvCxnSpPr/>
          <p:nvPr userDrawn="1"/>
        </p:nvCxnSpPr>
        <p:spPr>
          <a:xfrm>
            <a:off x="3505963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0710C392-9E34-4640-AC70-210A1B8C47B5}"/>
              </a:ext>
            </a:extLst>
          </p:cNvPr>
          <p:cNvCxnSpPr/>
          <p:nvPr userDrawn="1"/>
        </p:nvCxnSpPr>
        <p:spPr>
          <a:xfrm>
            <a:off x="6420674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D7A92E0B-B060-48FA-A650-36894FF4B216}"/>
              </a:ext>
            </a:extLst>
          </p:cNvPr>
          <p:cNvCxnSpPr/>
          <p:nvPr userDrawn="1"/>
        </p:nvCxnSpPr>
        <p:spPr>
          <a:xfrm>
            <a:off x="9335385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Рисунок 33">
            <a:extLst>
              <a:ext uri="{FF2B5EF4-FFF2-40B4-BE49-F238E27FC236}">
                <a16:creationId xmlns:a16="http://schemas.microsoft.com/office/drawing/2014/main" id="{D9056F2B-EAFD-4A57-BB92-D14816C84DD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6300" y="1739900"/>
            <a:ext cx="1689100" cy="1397000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5" name="Рисунок 33">
            <a:extLst>
              <a:ext uri="{FF2B5EF4-FFF2-40B4-BE49-F238E27FC236}">
                <a16:creationId xmlns:a16="http://schemas.microsoft.com/office/drawing/2014/main" id="{E65006DE-F797-4019-BB72-F484F9FE7E5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29813" y="4263232"/>
            <a:ext cx="1689100" cy="1397000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6" name="Рисунок 33">
            <a:extLst>
              <a:ext uri="{FF2B5EF4-FFF2-40B4-BE49-F238E27FC236}">
                <a16:creationId xmlns:a16="http://schemas.microsoft.com/office/drawing/2014/main" id="{0947D252-5545-4406-8764-B7712464DA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44524" y="1739900"/>
            <a:ext cx="1689100" cy="1397000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8" name="Рисунок 33">
            <a:extLst>
              <a:ext uri="{FF2B5EF4-FFF2-40B4-BE49-F238E27FC236}">
                <a16:creationId xmlns:a16="http://schemas.microsoft.com/office/drawing/2014/main" id="{DD89F80C-C1D7-4F63-BAD2-F4EE1F9A162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659235" y="4263232"/>
            <a:ext cx="1689100" cy="1397000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08BBFEC8-B6BE-4768-9284-26D98C06FF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550" y="3949700"/>
            <a:ext cx="2336800" cy="1854200"/>
          </a:xfrm>
        </p:spPr>
        <p:txBody>
          <a:bodyPr rtlCol="0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D12C79C2-427D-418B-8FFA-C27D8F2C98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5963" y="1595835"/>
            <a:ext cx="2336800" cy="1854200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2" name="Текст 39">
            <a:extLst>
              <a:ext uri="{FF2B5EF4-FFF2-40B4-BE49-F238E27FC236}">
                <a16:creationId xmlns:a16="http://schemas.microsoft.com/office/drawing/2014/main" id="{0FD568C4-A06D-4A56-B7D6-AF338F5C32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674" y="3949700"/>
            <a:ext cx="2336800" cy="1854200"/>
          </a:xfrm>
        </p:spPr>
        <p:txBody>
          <a:bodyPr rtlCol="0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3" name="Текст 39">
            <a:extLst>
              <a:ext uri="{FF2B5EF4-FFF2-40B4-BE49-F238E27FC236}">
                <a16:creationId xmlns:a16="http://schemas.microsoft.com/office/drawing/2014/main" id="{76B41443-1233-4172-B61C-7CC516D888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35385" y="1595835"/>
            <a:ext cx="2336800" cy="1854200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</p:spTree>
    <p:extLst>
      <p:ext uri="{BB962C8B-B14F-4D97-AF65-F5344CB8AC3E}">
        <p14:creationId xmlns:p14="http://schemas.microsoft.com/office/powerpoint/2010/main" val="21080789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B607F24-5B01-4964-9736-E876BC347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6168473" cy="758824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6769101" y="0"/>
            <a:ext cx="2711082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44232AA-36A1-4A85-8868-9D12848EB106}"/>
              </a:ext>
            </a:extLst>
          </p:cNvPr>
          <p:cNvSpPr/>
          <p:nvPr userDrawn="1"/>
        </p:nvSpPr>
        <p:spPr>
          <a:xfrm>
            <a:off x="9480918" y="2286000"/>
            <a:ext cx="271108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B045D93-056D-486E-A634-890ECB9AF9C2}"/>
              </a:ext>
            </a:extLst>
          </p:cNvPr>
          <p:cNvSpPr/>
          <p:nvPr userDrawn="1"/>
        </p:nvSpPr>
        <p:spPr>
          <a:xfrm>
            <a:off x="6769100" y="4572000"/>
            <a:ext cx="2711082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567CD5E4-19A9-4EFD-BBF1-2B1FBC9BB9BD}"/>
              </a:ext>
            </a:extLst>
          </p:cNvPr>
          <p:cNvSpPr/>
          <p:nvPr userDrawn="1"/>
        </p:nvSpPr>
        <p:spPr>
          <a:xfrm>
            <a:off x="9480918" y="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AA533582-AC3E-4F3B-9602-085EB97AD294}"/>
              </a:ext>
            </a:extLst>
          </p:cNvPr>
          <p:cNvSpPr/>
          <p:nvPr userDrawn="1"/>
        </p:nvSpPr>
        <p:spPr>
          <a:xfrm>
            <a:off x="6768364" y="2286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CF0B1BD9-4AC2-4549-9001-383664C7F224}"/>
              </a:ext>
            </a:extLst>
          </p:cNvPr>
          <p:cNvSpPr/>
          <p:nvPr userDrawn="1"/>
        </p:nvSpPr>
        <p:spPr>
          <a:xfrm>
            <a:off x="9480918" y="4572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Равнобедренный треугольник 3">
            <a:extLst>
              <a:ext uri="{FF2B5EF4-FFF2-40B4-BE49-F238E27FC236}">
                <a16:creationId xmlns:a16="http://schemas.microsoft.com/office/drawing/2014/main" id="{32B2DC05-AAD7-458D-B737-BE8CCA1FFA99}"/>
              </a:ext>
            </a:extLst>
          </p:cNvPr>
          <p:cNvSpPr/>
          <p:nvPr userDrawn="1"/>
        </p:nvSpPr>
        <p:spPr>
          <a:xfrm rot="5400000">
            <a:off x="9422986" y="1050373"/>
            <a:ext cx="298174" cy="18525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9" name="Равнобедренный треугольник 38">
            <a:extLst>
              <a:ext uri="{FF2B5EF4-FFF2-40B4-BE49-F238E27FC236}">
                <a16:creationId xmlns:a16="http://schemas.microsoft.com/office/drawing/2014/main" id="{E423C01B-EB10-48EF-8F1C-C2A7E1923E3E}"/>
              </a:ext>
            </a:extLst>
          </p:cNvPr>
          <p:cNvSpPr/>
          <p:nvPr userDrawn="1"/>
        </p:nvSpPr>
        <p:spPr>
          <a:xfrm rot="16200000">
            <a:off x="9238100" y="3336373"/>
            <a:ext cx="298174" cy="18525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4" name="Равнобедренный треугольник 43">
            <a:extLst>
              <a:ext uri="{FF2B5EF4-FFF2-40B4-BE49-F238E27FC236}">
                <a16:creationId xmlns:a16="http://schemas.microsoft.com/office/drawing/2014/main" id="{BB0D5D5D-BB46-489A-A006-03E52FDA0AB6}"/>
              </a:ext>
            </a:extLst>
          </p:cNvPr>
          <p:cNvSpPr/>
          <p:nvPr userDrawn="1"/>
        </p:nvSpPr>
        <p:spPr>
          <a:xfrm rot="5400000">
            <a:off x="9422986" y="5622373"/>
            <a:ext cx="298174" cy="18525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5" name="Рисунок 33">
            <a:extLst>
              <a:ext uri="{FF2B5EF4-FFF2-40B4-BE49-F238E27FC236}">
                <a16:creationId xmlns:a16="http://schemas.microsoft.com/office/drawing/2014/main" id="{2D0DCA06-9544-45C9-BE22-EBB853AE757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133588" y="561678"/>
            <a:ext cx="1405742" cy="1162644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6" name="Рисунок 33">
            <a:extLst>
              <a:ext uri="{FF2B5EF4-FFF2-40B4-BE49-F238E27FC236}">
                <a16:creationId xmlns:a16="http://schemas.microsoft.com/office/drawing/2014/main" id="{21403A13-F195-405D-B352-4B77969E358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21034" y="2847678"/>
            <a:ext cx="1405742" cy="1162644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7" name="Рисунок 33">
            <a:extLst>
              <a:ext uri="{FF2B5EF4-FFF2-40B4-BE49-F238E27FC236}">
                <a16:creationId xmlns:a16="http://schemas.microsoft.com/office/drawing/2014/main" id="{390C9BE2-4328-41D9-82FB-F6FEE7026C5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133588" y="5133678"/>
            <a:ext cx="1405742" cy="1162644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8" name="Рисунок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71475" y="1233488"/>
            <a:ext cx="6168473" cy="5624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1EE624A7-7FE4-44DC-B710-D995C25C9C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6242" y="215900"/>
            <a:ext cx="2336800" cy="1854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18" name="Текст 39">
            <a:extLst>
              <a:ext uri="{FF2B5EF4-FFF2-40B4-BE49-F238E27FC236}">
                <a16:creationId xmlns:a16="http://schemas.microsoft.com/office/drawing/2014/main" id="{34CC27D1-7AB7-4922-81C5-41E9C01BAA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68059" y="2501900"/>
            <a:ext cx="2336800" cy="1854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19" name="Текст 39">
            <a:extLst>
              <a:ext uri="{FF2B5EF4-FFF2-40B4-BE49-F238E27FC236}">
                <a16:creationId xmlns:a16="http://schemas.microsoft.com/office/drawing/2014/main" id="{03F0CFEB-33B8-47FE-BC44-44AF273543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6241" y="4787900"/>
            <a:ext cx="2336800" cy="1854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</p:spTree>
    <p:extLst>
      <p:ext uri="{BB962C8B-B14F-4D97-AF65-F5344CB8AC3E}">
        <p14:creationId xmlns:p14="http://schemas.microsoft.com/office/powerpoint/2010/main" val="2014259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1A59197-7C21-44E6-8A97-DE0ABD1E6909}"/>
              </a:ext>
            </a:extLst>
          </p:cNvPr>
          <p:cNvSpPr/>
          <p:nvPr userDrawn="1"/>
        </p:nvSpPr>
        <p:spPr>
          <a:xfrm>
            <a:off x="0" y="0"/>
            <a:ext cx="64135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16500" y="472281"/>
            <a:ext cx="7175500" cy="591343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1779589"/>
            <a:ext cx="4416424" cy="2182811"/>
          </a:xfrm>
        </p:spPr>
        <p:txBody>
          <a:bodyPr rtlCol="0"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4079083"/>
            <a:ext cx="4416424" cy="976311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1626B81-8882-4179-8C3A-BEA9BBEF2A62}"/>
              </a:ext>
            </a:extLst>
          </p:cNvPr>
          <p:cNvSpPr/>
          <p:nvPr userDrawn="1"/>
        </p:nvSpPr>
        <p:spPr>
          <a:xfrm>
            <a:off x="5021263" y="368300"/>
            <a:ext cx="3159760" cy="1166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248364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48" name="Рисунок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71475" y="1233488"/>
            <a:ext cx="11520487" cy="304975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0" name="Рисунок 33">
            <a:extLst>
              <a:ext uri="{FF2B5EF4-FFF2-40B4-BE49-F238E27FC236}">
                <a16:creationId xmlns:a16="http://schemas.microsoft.com/office/drawing/2014/main" id="{917F3183-F8DC-409E-BDAF-E3190E5CC10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66711" y="2999731"/>
            <a:ext cx="1405742" cy="1162644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5" name="Рисунок 33">
            <a:extLst>
              <a:ext uri="{FF2B5EF4-FFF2-40B4-BE49-F238E27FC236}">
                <a16:creationId xmlns:a16="http://schemas.microsoft.com/office/drawing/2014/main" id="{8DCF90EE-8A0F-46BB-A8EC-27CB7826EB0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08135" y="2999731"/>
            <a:ext cx="1405742" cy="1162644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6" name="Рисунок 33">
            <a:extLst>
              <a:ext uri="{FF2B5EF4-FFF2-40B4-BE49-F238E27FC236}">
                <a16:creationId xmlns:a16="http://schemas.microsoft.com/office/drawing/2014/main" id="{4B6BCE84-A7A7-4701-966F-9F969C523C5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749558" y="2999731"/>
            <a:ext cx="1405742" cy="1162644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7" name="Рисунок 33">
            <a:extLst>
              <a:ext uri="{FF2B5EF4-FFF2-40B4-BE49-F238E27FC236}">
                <a16:creationId xmlns:a16="http://schemas.microsoft.com/office/drawing/2014/main" id="{2F810615-16AA-4D3F-93BB-1074BABE123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435088" y="2999731"/>
            <a:ext cx="1405742" cy="1162644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E9E999B4-BC91-4EF5-915C-59E58E141134}"/>
              </a:ext>
            </a:extLst>
          </p:cNvPr>
          <p:cNvSpPr/>
          <p:nvPr userDrawn="1"/>
        </p:nvSpPr>
        <p:spPr>
          <a:xfrm>
            <a:off x="979920" y="4514247"/>
            <a:ext cx="2379325" cy="1686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8E3D72D1-545E-4FA9-B18F-DBE257DA9472}"/>
              </a:ext>
            </a:extLst>
          </p:cNvPr>
          <p:cNvSpPr/>
          <p:nvPr userDrawn="1"/>
        </p:nvSpPr>
        <p:spPr>
          <a:xfrm>
            <a:off x="3621344" y="4514247"/>
            <a:ext cx="2379325" cy="1686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5" name="Прямоугольник 34">
            <a:extLst>
              <a:ext uri="{FF2B5EF4-FFF2-40B4-BE49-F238E27FC236}">
                <a16:creationId xmlns:a16="http://schemas.microsoft.com/office/drawing/2014/main" id="{A1FF2C74-7F94-4D15-9530-4844CA0ABABA}"/>
              </a:ext>
            </a:extLst>
          </p:cNvPr>
          <p:cNvSpPr/>
          <p:nvPr userDrawn="1"/>
        </p:nvSpPr>
        <p:spPr>
          <a:xfrm>
            <a:off x="6262766" y="4514247"/>
            <a:ext cx="2379325" cy="1686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D65048BF-5755-467D-94DA-799CD1A9ED70}"/>
              </a:ext>
            </a:extLst>
          </p:cNvPr>
          <p:cNvSpPr/>
          <p:nvPr userDrawn="1"/>
        </p:nvSpPr>
        <p:spPr>
          <a:xfrm>
            <a:off x="8904188" y="4514247"/>
            <a:ext cx="2379325" cy="16865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8" name="Текст 39">
            <a:extLst>
              <a:ext uri="{FF2B5EF4-FFF2-40B4-BE49-F238E27FC236}">
                <a16:creationId xmlns:a16="http://schemas.microsoft.com/office/drawing/2014/main" id="{3C8488B4-AC1B-43A6-A416-3F5BC72456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1465" y="4598182"/>
            <a:ext cx="2156235" cy="1330436"/>
          </a:xfrm>
        </p:spPr>
        <p:txBody>
          <a:bodyPr rtlCol="0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950DB978-3832-472D-9958-42D6A712EA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2888" y="4598182"/>
            <a:ext cx="2156235" cy="1330436"/>
          </a:xfrm>
        </p:spPr>
        <p:txBody>
          <a:bodyPr rtlCol="0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7A9C8821-D3DD-40C3-83BD-38D190405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4310" y="4598182"/>
            <a:ext cx="2156235" cy="1330436"/>
          </a:xfrm>
        </p:spPr>
        <p:txBody>
          <a:bodyPr rtlCol="0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2" name="Текст 39">
            <a:extLst>
              <a:ext uri="{FF2B5EF4-FFF2-40B4-BE49-F238E27FC236}">
                <a16:creationId xmlns:a16="http://schemas.microsoft.com/office/drawing/2014/main" id="{C3FC554A-BF67-40BD-BD4F-B2EA17BBD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5732" y="4598182"/>
            <a:ext cx="2156235" cy="1330436"/>
          </a:xfrm>
        </p:spPr>
        <p:txBody>
          <a:bodyPr rtlCol="0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2ECF54D-C7AE-4FFE-A9FA-ECD663CD2A09}"/>
              </a:ext>
            </a:extLst>
          </p:cNvPr>
          <p:cNvCxnSpPr>
            <a:cxnSpLocks/>
          </p:cNvCxnSpPr>
          <p:nvPr userDrawn="1"/>
        </p:nvCxnSpPr>
        <p:spPr>
          <a:xfrm>
            <a:off x="979920" y="4357837"/>
            <a:ext cx="237932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7FB84BED-8481-4D23-AE06-31529215FE6C}"/>
              </a:ext>
            </a:extLst>
          </p:cNvPr>
          <p:cNvCxnSpPr>
            <a:cxnSpLocks/>
          </p:cNvCxnSpPr>
          <p:nvPr userDrawn="1"/>
        </p:nvCxnSpPr>
        <p:spPr>
          <a:xfrm>
            <a:off x="3621344" y="4357837"/>
            <a:ext cx="237932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4A09D405-9228-4697-A91F-4E5A2B5B6512}"/>
              </a:ext>
            </a:extLst>
          </p:cNvPr>
          <p:cNvCxnSpPr>
            <a:cxnSpLocks/>
          </p:cNvCxnSpPr>
          <p:nvPr userDrawn="1"/>
        </p:nvCxnSpPr>
        <p:spPr>
          <a:xfrm>
            <a:off x="6262767" y="4357837"/>
            <a:ext cx="237932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9645748A-37E1-4661-B50F-D1FCAF7F3088}"/>
              </a:ext>
            </a:extLst>
          </p:cNvPr>
          <p:cNvCxnSpPr>
            <a:cxnSpLocks/>
          </p:cNvCxnSpPr>
          <p:nvPr userDrawn="1"/>
        </p:nvCxnSpPr>
        <p:spPr>
          <a:xfrm>
            <a:off x="8904191" y="4357837"/>
            <a:ext cx="2379325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8721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48" name="Рисунок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71476" y="1233488"/>
            <a:ext cx="4140890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4615257" y="1233489"/>
            <a:ext cx="2371952" cy="5148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6748F93-9B1D-4874-A164-A654BF7D6C8C}"/>
              </a:ext>
            </a:extLst>
          </p:cNvPr>
          <p:cNvGrpSpPr/>
          <p:nvPr userDrawn="1"/>
        </p:nvGrpSpPr>
        <p:grpSpPr>
          <a:xfrm>
            <a:off x="4842107" y="2462886"/>
            <a:ext cx="1918252" cy="2689468"/>
            <a:chOff x="4790661" y="2266122"/>
            <a:chExt cx="1918252" cy="2852530"/>
          </a:xfrm>
        </p:grpSpPr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4AEF10CE-C943-4C6B-9DBF-5A0E63CDC89B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3428B198-0637-4F15-900F-6709BFE4BDEA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7F29A1B0-F4AB-4243-979A-50FADE3330EA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894F998-0FDF-4CA2-802E-4FCFA7674171}"/>
              </a:ext>
            </a:extLst>
          </p:cNvPr>
          <p:cNvGrpSpPr/>
          <p:nvPr userDrawn="1"/>
        </p:nvGrpSpPr>
        <p:grpSpPr>
          <a:xfrm>
            <a:off x="7090100" y="2462886"/>
            <a:ext cx="4801862" cy="2689468"/>
            <a:chOff x="4790661" y="2266122"/>
            <a:chExt cx="1918252" cy="2852530"/>
          </a:xfrm>
        </p:grpSpPr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C1F0C0C8-87C4-49FB-B35B-E937E9D0BEC5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4857C5D3-7E33-4894-8AC3-0FD1BEB12F40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100BA9F8-92BF-42F0-BD46-D9B7E7422F75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Текст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6507" y="1463643"/>
            <a:ext cx="4725455" cy="758822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179CBA0C-6465-4209-AF3F-548A57F20C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507" y="2741755"/>
            <a:ext cx="4725455" cy="758822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99852211-6BD9-4B69-BBC9-F2181F272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6507" y="4069997"/>
            <a:ext cx="4725455" cy="758822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2" name="Текст 39">
            <a:extLst>
              <a:ext uri="{FF2B5EF4-FFF2-40B4-BE49-F238E27FC236}">
                <a16:creationId xmlns:a16="http://schemas.microsoft.com/office/drawing/2014/main" id="{EEF11D65-7095-41D2-9630-E2EB44552E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6507" y="5394355"/>
            <a:ext cx="4725455" cy="758822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3" name="Рисунок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27571" y="1437538"/>
            <a:ext cx="1147325" cy="811033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4" name="Рисунок 33">
            <a:extLst>
              <a:ext uri="{FF2B5EF4-FFF2-40B4-BE49-F238E27FC236}">
                <a16:creationId xmlns:a16="http://schemas.microsoft.com/office/drawing/2014/main" id="{9A1BE0BE-1FFD-445C-B6BA-E4A602D2211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227571" y="2715650"/>
            <a:ext cx="1147325" cy="811033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5" name="Рисунок 33">
            <a:extLst>
              <a:ext uri="{FF2B5EF4-FFF2-40B4-BE49-F238E27FC236}">
                <a16:creationId xmlns:a16="http://schemas.microsoft.com/office/drawing/2014/main" id="{B577AF17-6C7E-48B9-B267-0874B232A71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227571" y="4043892"/>
            <a:ext cx="1147325" cy="811033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6" name="Рисунок 33">
            <a:extLst>
              <a:ext uri="{FF2B5EF4-FFF2-40B4-BE49-F238E27FC236}">
                <a16:creationId xmlns:a16="http://schemas.microsoft.com/office/drawing/2014/main" id="{98A01AB1-3434-46C7-B1B3-90AFD4B1799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227571" y="5368250"/>
            <a:ext cx="1147325" cy="811033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27280925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5" y="1233488"/>
            <a:ext cx="2293200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EAF541B1-4F4B-40BC-BF0B-B80864399D0C}"/>
              </a:ext>
            </a:extLst>
          </p:cNvPr>
          <p:cNvSpPr/>
          <p:nvPr userDrawn="1"/>
        </p:nvSpPr>
        <p:spPr>
          <a:xfrm>
            <a:off x="371475" y="3773172"/>
            <a:ext cx="2293200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B837A4A-8DA3-4F45-9468-2C7DE5B35803}"/>
              </a:ext>
            </a:extLst>
          </p:cNvPr>
          <p:cNvSpPr/>
          <p:nvPr userDrawn="1"/>
        </p:nvSpPr>
        <p:spPr>
          <a:xfrm>
            <a:off x="6170635" y="1233487"/>
            <a:ext cx="2294237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9CA034F-F360-4CF5-B944-C16768254C5A}"/>
              </a:ext>
            </a:extLst>
          </p:cNvPr>
          <p:cNvSpPr/>
          <p:nvPr userDrawn="1"/>
        </p:nvSpPr>
        <p:spPr>
          <a:xfrm>
            <a:off x="6170635" y="3773171"/>
            <a:ext cx="2294237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3" name="Рисунок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5473" y="1713955"/>
            <a:ext cx="1805204" cy="14666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ECA01639-D8FA-4F18-8FE5-E923F5A1BB48}"/>
              </a:ext>
            </a:extLst>
          </p:cNvPr>
          <p:cNvSpPr/>
          <p:nvPr userDrawn="1"/>
        </p:nvSpPr>
        <p:spPr>
          <a:xfrm>
            <a:off x="2730561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AF02D09E-3C25-405E-BF24-A884A07C224A}"/>
              </a:ext>
            </a:extLst>
          </p:cNvPr>
          <p:cNvSpPr/>
          <p:nvPr userDrawn="1"/>
        </p:nvSpPr>
        <p:spPr>
          <a:xfrm>
            <a:off x="2730561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9" name="Текст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00245" y="1460126"/>
            <a:ext cx="3002880" cy="1974324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35" name="Текст 39">
            <a:extLst>
              <a:ext uri="{FF2B5EF4-FFF2-40B4-BE49-F238E27FC236}">
                <a16:creationId xmlns:a16="http://schemas.microsoft.com/office/drawing/2014/main" id="{33BDF68D-A417-4526-95BD-83DC0A4FA5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00245" y="3999809"/>
            <a:ext cx="3002880" cy="1974324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C6F0F84-9668-4EA8-A3F5-3AD5AED3EFDD}"/>
              </a:ext>
            </a:extLst>
          </p:cNvPr>
          <p:cNvSpPr/>
          <p:nvPr userDrawn="1"/>
        </p:nvSpPr>
        <p:spPr>
          <a:xfrm>
            <a:off x="8549714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19CCCFCB-4EAD-47A3-8F4A-307EE022DD53}"/>
              </a:ext>
            </a:extLst>
          </p:cNvPr>
          <p:cNvSpPr/>
          <p:nvPr userDrawn="1"/>
        </p:nvSpPr>
        <p:spPr>
          <a:xfrm>
            <a:off x="8549714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9" name="Текст 39">
            <a:extLst>
              <a:ext uri="{FF2B5EF4-FFF2-40B4-BE49-F238E27FC236}">
                <a16:creationId xmlns:a16="http://schemas.microsoft.com/office/drawing/2014/main" id="{058CD71F-A7E3-4F68-ADE3-4E6B1BAE31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19398" y="1460126"/>
            <a:ext cx="3002880" cy="1974324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50" name="Текст 39">
            <a:extLst>
              <a:ext uri="{FF2B5EF4-FFF2-40B4-BE49-F238E27FC236}">
                <a16:creationId xmlns:a16="http://schemas.microsoft.com/office/drawing/2014/main" id="{6EC40EC2-3775-4AF2-965D-0235107D83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19398" y="3999809"/>
            <a:ext cx="3002880" cy="1974324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51" name="Рисунок 33">
            <a:extLst>
              <a:ext uri="{FF2B5EF4-FFF2-40B4-BE49-F238E27FC236}">
                <a16:creationId xmlns:a16="http://schemas.microsoft.com/office/drawing/2014/main" id="{F196EA03-E36C-4E2A-A82F-8FA76EC2DBFC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15473" y="4253638"/>
            <a:ext cx="1805204" cy="14666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2" name="Рисунок 33">
            <a:extLst>
              <a:ext uri="{FF2B5EF4-FFF2-40B4-BE49-F238E27FC236}">
                <a16:creationId xmlns:a16="http://schemas.microsoft.com/office/drawing/2014/main" id="{9A754FAD-4B3A-4A76-9F0D-84DA72FD822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415151" y="4253638"/>
            <a:ext cx="1805204" cy="14666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3" name="Рисунок 33">
            <a:extLst>
              <a:ext uri="{FF2B5EF4-FFF2-40B4-BE49-F238E27FC236}">
                <a16:creationId xmlns:a16="http://schemas.microsoft.com/office/drawing/2014/main" id="{7A45718F-1012-47C4-BF29-7462E5C6CB90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415151" y="1713954"/>
            <a:ext cx="1805204" cy="14666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6277322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4" y="1660868"/>
            <a:ext cx="2686613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CD9ECBB-3A0A-409C-B1C0-C8F4C3087894}"/>
              </a:ext>
            </a:extLst>
          </p:cNvPr>
          <p:cNvSpPr/>
          <p:nvPr userDrawn="1"/>
        </p:nvSpPr>
        <p:spPr>
          <a:xfrm>
            <a:off x="3316099" y="1660868"/>
            <a:ext cx="2686613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FB4FA2C-0414-484D-95CD-C5E17E33E238}"/>
              </a:ext>
            </a:extLst>
          </p:cNvPr>
          <p:cNvSpPr/>
          <p:nvPr userDrawn="1"/>
        </p:nvSpPr>
        <p:spPr>
          <a:xfrm>
            <a:off x="6260723" y="1660868"/>
            <a:ext cx="2686613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D0DE753-6478-4950-8F99-15952FCB6521}"/>
              </a:ext>
            </a:extLst>
          </p:cNvPr>
          <p:cNvSpPr/>
          <p:nvPr userDrawn="1"/>
        </p:nvSpPr>
        <p:spPr>
          <a:xfrm>
            <a:off x="9205348" y="1660868"/>
            <a:ext cx="2686613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Рисунок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420" y="1761485"/>
            <a:ext cx="2494721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8" name="Рисунок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412045" y="1761485"/>
            <a:ext cx="2494721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9" name="Рисунок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356669" y="1761485"/>
            <a:ext cx="2494721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0" name="Рисунок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301294" y="1761485"/>
            <a:ext cx="2494721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1" name="Текст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1474" y="4302782"/>
            <a:ext cx="2686613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33" name="Текст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4" y="5058156"/>
            <a:ext cx="2686613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37" name="Текст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6099" y="4302782"/>
            <a:ext cx="2686613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38" name="Текст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6099" y="5058156"/>
            <a:ext cx="2686613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0723" y="4302782"/>
            <a:ext cx="2686613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60723" y="5058156"/>
            <a:ext cx="2686613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2" name="Текст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05350" y="4302782"/>
            <a:ext cx="2686613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20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4" name="Текст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05350" y="5058156"/>
            <a:ext cx="2686613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</p:spTree>
    <p:extLst>
      <p:ext uri="{BB962C8B-B14F-4D97-AF65-F5344CB8AC3E}">
        <p14:creationId xmlns:p14="http://schemas.microsoft.com/office/powerpoint/2010/main" val="18847343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BB81E01-55F6-44A7-8ACB-B172EA0F9FB3}"/>
              </a:ext>
            </a:extLst>
          </p:cNvPr>
          <p:cNvSpPr/>
          <p:nvPr userDrawn="1"/>
        </p:nvSpPr>
        <p:spPr>
          <a:xfrm>
            <a:off x="467420" y="3895002"/>
            <a:ext cx="2494721" cy="206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FAD85DF7-0BE8-4B88-98A1-F5062CDAA964}"/>
              </a:ext>
            </a:extLst>
          </p:cNvPr>
          <p:cNvSpPr/>
          <p:nvPr userDrawn="1"/>
        </p:nvSpPr>
        <p:spPr>
          <a:xfrm>
            <a:off x="3412044" y="3895002"/>
            <a:ext cx="2494721" cy="206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F69394C-95D0-4D10-A34D-A35EF27D2806}"/>
              </a:ext>
            </a:extLst>
          </p:cNvPr>
          <p:cNvSpPr/>
          <p:nvPr userDrawn="1"/>
        </p:nvSpPr>
        <p:spPr>
          <a:xfrm>
            <a:off x="6356668" y="3895002"/>
            <a:ext cx="2494721" cy="2067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6DBF753-694A-4503-A33B-73C09E8EE3A5}"/>
              </a:ext>
            </a:extLst>
          </p:cNvPr>
          <p:cNvSpPr/>
          <p:nvPr userDrawn="1"/>
        </p:nvSpPr>
        <p:spPr>
          <a:xfrm>
            <a:off x="9301294" y="3895002"/>
            <a:ext cx="2494721" cy="2067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Рисунок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420" y="1522949"/>
            <a:ext cx="2494721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8" name="Рисунок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412045" y="1522949"/>
            <a:ext cx="2494721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9" name="Рисунок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356669" y="1522949"/>
            <a:ext cx="2494721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0" name="Рисунок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301294" y="1522949"/>
            <a:ext cx="2494721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1" name="Текст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610" y="4123880"/>
            <a:ext cx="2220341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33" name="Текст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4610" y="4879254"/>
            <a:ext cx="2220341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37" name="Текст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49235" y="4123880"/>
            <a:ext cx="2220341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38" name="Текст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49235" y="4879254"/>
            <a:ext cx="2220341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93859" y="4123880"/>
            <a:ext cx="2220341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3859" y="4879254"/>
            <a:ext cx="2220341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2" name="Текст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38486" y="4123880"/>
            <a:ext cx="2220341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4" name="Текст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38486" y="4879254"/>
            <a:ext cx="2220341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</p:spTree>
    <p:extLst>
      <p:ext uri="{BB962C8B-B14F-4D97-AF65-F5344CB8AC3E}">
        <p14:creationId xmlns:p14="http://schemas.microsoft.com/office/powerpoint/2010/main" val="5653828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полнитель диаграммы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4900613" y="1233488"/>
            <a:ext cx="6991350" cy="49672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928258E-48B5-471F-BC61-B45FB2CA51BA}"/>
              </a:ext>
            </a:extLst>
          </p:cNvPr>
          <p:cNvSpPr/>
          <p:nvPr userDrawn="1"/>
        </p:nvSpPr>
        <p:spPr>
          <a:xfrm>
            <a:off x="371474" y="1233488"/>
            <a:ext cx="4419187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9867FAC3-5109-4D5D-8105-FC48313396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6100" y="1450975"/>
            <a:ext cx="4065588" cy="4552950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596796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полнитель диаграммы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71475" y="1233488"/>
            <a:ext cx="11520488" cy="49672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</p:spTree>
    <p:extLst>
      <p:ext uri="{BB962C8B-B14F-4D97-AF65-F5344CB8AC3E}">
        <p14:creationId xmlns:p14="http://schemas.microsoft.com/office/powerpoint/2010/main" val="25895297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полнитель диаграммы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71475" y="1233488"/>
            <a:ext cx="7450621" cy="49672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F1D1D3DC-359F-47D3-A498-6E5DEF615BD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40675" y="1233488"/>
            <a:ext cx="3951288" cy="49672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38405930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полнитель диаграммы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81415" y="1233488"/>
            <a:ext cx="5512490" cy="49672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  <p:sp>
        <p:nvSpPr>
          <p:cNvPr id="7" name="Заполнитель диаграммы 3">
            <a:extLst>
              <a:ext uri="{FF2B5EF4-FFF2-40B4-BE49-F238E27FC236}">
                <a16:creationId xmlns:a16="http://schemas.microsoft.com/office/drawing/2014/main" id="{6750280A-6976-42F9-B984-8601DD1972D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379473" y="1233488"/>
            <a:ext cx="5512490" cy="49672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E63221D-DF23-4F80-AB42-A74C1B1CB425}"/>
              </a:ext>
            </a:extLst>
          </p:cNvPr>
          <p:cNvCxnSpPr/>
          <p:nvPr userDrawn="1"/>
        </p:nvCxnSpPr>
        <p:spPr>
          <a:xfrm>
            <a:off x="6125817" y="1233488"/>
            <a:ext cx="0" cy="49672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39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полнитель диаграммы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10622" y="1362696"/>
            <a:ext cx="5552246" cy="2294899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  <p:sp>
        <p:nvSpPr>
          <p:cNvPr id="9" name="Заполнитель диаграммы 3">
            <a:extLst>
              <a:ext uri="{FF2B5EF4-FFF2-40B4-BE49-F238E27FC236}">
                <a16:creationId xmlns:a16="http://schemas.microsoft.com/office/drawing/2014/main" id="{3CC4F2FB-E360-40E2-BDA5-455EB243C216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500682" y="3781218"/>
            <a:ext cx="5552246" cy="2294899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  <p:sp>
        <p:nvSpPr>
          <p:cNvPr id="10" name="Заполнитель диаграммы 3">
            <a:extLst>
              <a:ext uri="{FF2B5EF4-FFF2-40B4-BE49-F238E27FC236}">
                <a16:creationId xmlns:a16="http://schemas.microsoft.com/office/drawing/2014/main" id="{6373EAFD-6648-4861-97FB-A3961B86C814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208643" y="1367561"/>
            <a:ext cx="5552246" cy="2294899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  <p:sp>
        <p:nvSpPr>
          <p:cNvPr id="11" name="Заполнитель диаграммы 3">
            <a:extLst>
              <a:ext uri="{FF2B5EF4-FFF2-40B4-BE49-F238E27FC236}">
                <a16:creationId xmlns:a16="http://schemas.microsoft.com/office/drawing/2014/main" id="{CF0E102C-57E1-46ED-BE41-21C356F42BAD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6198703" y="3786083"/>
            <a:ext cx="5552246" cy="2294899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</p:spTree>
    <p:extLst>
      <p:ext uri="{BB962C8B-B14F-4D97-AF65-F5344CB8AC3E}">
        <p14:creationId xmlns:p14="http://schemas.microsoft.com/office/powerpoint/2010/main" val="102084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517DDCC-4521-4225-8F36-D4B39128409A}"/>
              </a:ext>
            </a:extLst>
          </p:cNvPr>
          <p:cNvSpPr/>
          <p:nvPr userDrawn="1"/>
        </p:nvSpPr>
        <p:spPr>
          <a:xfrm>
            <a:off x="8991600" y="3965574"/>
            <a:ext cx="3200400" cy="28924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16570C8-2343-4B74-AF97-DC7CE5D92865}"/>
              </a:ext>
            </a:extLst>
          </p:cNvPr>
          <p:cNvSpPr/>
          <p:nvPr userDrawn="1"/>
        </p:nvSpPr>
        <p:spPr>
          <a:xfrm>
            <a:off x="0" y="0"/>
            <a:ext cx="3200400" cy="2892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371476" y="278606"/>
            <a:ext cx="11520487" cy="3150394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B27536-7968-45BB-9FA8-DF1A47A47827}"/>
              </a:ext>
            </a:extLst>
          </p:cNvPr>
          <p:cNvSpPr/>
          <p:nvPr userDrawn="1"/>
        </p:nvSpPr>
        <p:spPr>
          <a:xfrm>
            <a:off x="371476" y="3429000"/>
            <a:ext cx="11520487" cy="277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10507" y="3886201"/>
            <a:ext cx="9242424" cy="1104900"/>
          </a:xfrm>
        </p:spPr>
        <p:txBody>
          <a:bodyPr rtlCol="0" anchor="ctr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10507" y="5130801"/>
            <a:ext cx="9242424" cy="533400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283791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7201" y="2337595"/>
            <a:ext cx="8737600" cy="2182811"/>
          </a:xfrm>
        </p:spPr>
        <p:txBody>
          <a:bodyPr rtlCol="0" anchor="ctr">
            <a:normAutofit/>
          </a:bodyPr>
          <a:lstStyle>
            <a:lvl1pPr algn="ctr">
              <a:defRPr sz="115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7575380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379C3DD3-9184-4434-93FC-DDB3E5B5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302458-F7EC-4A75-A897-E73CF8028E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D31584-D229-4F6C-BA8E-36782FDA8DA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2B7AE8-665C-4FF6-B292-B525984D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903189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FCE2ACFC-0D65-4857-AAEE-904747F3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Рисунок 2">
            <a:extLst>
              <a:ext uri="{FF2B5EF4-FFF2-40B4-BE49-F238E27FC236}">
                <a16:creationId xmlns:a16="http://schemas.microsoft.com/office/drawing/2014/main" id="{8A594C5E-E06C-488C-AC82-331C53B94F1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EC8C27-FA57-408C-8D6B-844D81BC831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8A18F-96D4-4F1F-BF6B-EDFACBF8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034160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BA292C80-0DA8-194A-9A66-279048FA2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859" y="962173"/>
            <a:ext cx="886499" cy="886499"/>
          </a:xfrm>
          <a:prstGeom prst="rect">
            <a:avLst/>
          </a:prstGeom>
        </p:spPr>
      </p:pic>
      <p:cxnSp>
        <p:nvCxnSpPr>
          <p:cNvPr id="11" name="Straight Connector 48">
            <a:extLst>
              <a:ext uri="{FF2B5EF4-FFF2-40B4-BE49-F238E27FC236}">
                <a16:creationId xmlns:a16="http://schemas.microsoft.com/office/drawing/2014/main" id="{313EF906-5BAC-0141-A198-076E155DF9E2}"/>
              </a:ext>
            </a:extLst>
          </p:cNvPr>
          <p:cNvCxnSpPr>
            <a:cxnSpLocks/>
          </p:cNvCxnSpPr>
          <p:nvPr userDrawn="1"/>
        </p:nvCxnSpPr>
        <p:spPr>
          <a:xfrm>
            <a:off x="6090212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0">
            <a:extLst>
              <a:ext uri="{FF2B5EF4-FFF2-40B4-BE49-F238E27FC236}">
                <a16:creationId xmlns:a16="http://schemas.microsoft.com/office/drawing/2014/main" id="{61206A97-26F2-E646-8775-9928FEF465B5}"/>
              </a:ext>
            </a:extLst>
          </p:cNvPr>
          <p:cNvCxnSpPr>
            <a:cxnSpLocks/>
          </p:cNvCxnSpPr>
          <p:nvPr userDrawn="1"/>
        </p:nvCxnSpPr>
        <p:spPr>
          <a:xfrm>
            <a:off x="8642581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51">
            <a:extLst>
              <a:ext uri="{FF2B5EF4-FFF2-40B4-BE49-F238E27FC236}">
                <a16:creationId xmlns:a16="http://schemas.microsoft.com/office/drawing/2014/main" id="{28E0E5F6-C1CA-9B41-B1DB-6E4FB509084D}"/>
              </a:ext>
            </a:extLst>
          </p:cNvPr>
          <p:cNvCxnSpPr>
            <a:cxnSpLocks/>
          </p:cNvCxnSpPr>
          <p:nvPr userDrawn="1"/>
        </p:nvCxnSpPr>
        <p:spPr>
          <a:xfrm>
            <a:off x="11179047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007C52F-2E27-E24A-B9DC-AAAB052DB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967" y="2404670"/>
            <a:ext cx="7634059" cy="1978323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300" b="0" i="0" baseline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презентации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может быть набрано в две 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или три строки (43 </a:t>
            </a:r>
            <a:r>
              <a:rPr lang="en-GB" sz="4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4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4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8109844-C2E7-354F-9C01-8834E4DCE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947" y="1187841"/>
            <a:ext cx="3848717" cy="435163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latin typeface="HSE Sans" panose="02000000000000000000" pitchFamily="2" charset="0"/>
              </a:defRPr>
            </a:lvl1pPr>
            <a:lvl2pPr marL="457200" indent="0" algn="l">
              <a:buNone/>
              <a:defRPr sz="1600" b="0" i="0">
                <a:latin typeface="HSE Sans" panose="02000000000000000000" pitchFamily="2" charset="0"/>
              </a:defRPr>
            </a:lvl2pPr>
            <a:lvl3pPr marL="914400" indent="0" algn="l">
              <a:buNone/>
              <a:defRPr sz="1600" b="0" i="0">
                <a:latin typeface="HSE Sans" panose="02000000000000000000" pitchFamily="2" charset="0"/>
              </a:defRPr>
            </a:lvl3pPr>
            <a:lvl4pPr marL="1371600" indent="0" algn="l">
              <a:buNone/>
              <a:defRPr sz="1600" b="0" i="0">
                <a:latin typeface="HSE Sans" panose="02000000000000000000" pitchFamily="2" charset="0"/>
              </a:defRPr>
            </a:lvl4pPr>
            <a:lvl5pPr marL="1828800" indent="0" algn="l">
              <a:buNone/>
              <a:defRPr sz="1600" b="0" i="0">
                <a:latin typeface="HSE Sans" panose="02000000000000000000" pitchFamily="2" charset="0"/>
              </a:defRPr>
            </a:lvl5pPr>
          </a:lstStyle>
          <a:p>
            <a:r>
              <a:rPr lang="ru-RU" dirty="0">
                <a:latin typeface="HSE Sans" panose="02000000000000000000" pitchFamily="2" charset="0"/>
              </a:rPr>
              <a:t>Название факультета</a:t>
            </a:r>
            <a:br>
              <a:rPr lang="ru-RU" dirty="0">
                <a:latin typeface="HSE Sans" panose="02000000000000000000" pitchFamily="2" charset="0"/>
              </a:rPr>
            </a:br>
            <a:r>
              <a:rPr lang="ru-RU" dirty="0">
                <a:latin typeface="HSE Sans" panose="02000000000000000000" pitchFamily="2" charset="0"/>
              </a:rPr>
              <a:t>в две строки</a:t>
            </a:r>
            <a:r>
              <a:rPr lang="en-GB" dirty="0">
                <a:latin typeface="HSE Sans" panose="02000000000000000000" pitchFamily="2" charset="0"/>
              </a:rPr>
              <a:t> (16 </a:t>
            </a:r>
            <a:r>
              <a:rPr lang="en-GB" dirty="0" err="1">
                <a:latin typeface="HSE Sans" panose="02000000000000000000" pitchFamily="2" charset="0"/>
              </a:rPr>
              <a:t>pt</a:t>
            </a:r>
            <a:r>
              <a:rPr lang="en-GB" dirty="0">
                <a:latin typeface="HSE Sans" panose="02000000000000000000" pitchFamily="2" charset="0"/>
              </a:rPr>
              <a:t>)</a:t>
            </a:r>
            <a:endParaRPr lang="ru-RU" dirty="0">
              <a:latin typeface="HSE Sans" panose="02000000000000000000" pitchFamily="2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40A04329-C800-BB42-BFE0-7E3C68848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9420" y="1173829"/>
            <a:ext cx="2278063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98337931-3EC2-F348-99EA-860F4FFDC18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786720" y="1173829"/>
            <a:ext cx="2217738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Москва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2022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EEA7A79B-D410-B44F-BF32-C3EAEFC20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7967" y="4824914"/>
            <a:ext cx="7625267" cy="652860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dirty="0">
                <a:latin typeface="HSE Sans" panose="02000000000000000000" pitchFamily="2" charset="0"/>
              </a:rPr>
              <a:t>Если нужно больше места, то используйте подзаголовок</a:t>
            </a:r>
            <a:r>
              <a:rPr lang="en-GB" sz="1600" dirty="0">
                <a:latin typeface="HSE Sans" panose="02000000000000000000" pitchFamily="2" charset="0"/>
              </a:rPr>
              <a:t> (16 </a:t>
            </a:r>
            <a:r>
              <a:rPr lang="en-GB" sz="1600" dirty="0" err="1">
                <a:latin typeface="HSE Sans" panose="02000000000000000000" pitchFamily="2" charset="0"/>
              </a:rPr>
              <a:t>pt</a:t>
            </a:r>
            <a:r>
              <a:rPr lang="en-GB" sz="1600" dirty="0">
                <a:latin typeface="HSE Sans" panose="02000000000000000000" pitchFamily="2" charset="0"/>
              </a:rPr>
              <a:t>)</a:t>
            </a:r>
            <a:endParaRPr lang="ru-RU" sz="16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514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4A1436AC-5F96-2A4F-BFC7-B3442083EB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067DD2ED-246D-7D41-B51F-FED98BF873F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68E8C250-D449-A743-8975-B5BFB04D9744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5">
            <a:extLst>
              <a:ext uri="{FF2B5EF4-FFF2-40B4-BE49-F238E27FC236}">
                <a16:creationId xmlns:a16="http://schemas.microsoft.com/office/drawing/2014/main" id="{DD1C71CA-B883-AF42-959D-BCA5690AAA4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4D3A12E-0E10-C441-81D2-C3C1EB6A053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F94B5-93D7-5247-B727-C7089232F508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102D69"/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102D69"/>
              </a:solidFill>
              <a:effectLst/>
              <a:uLnTx/>
              <a:uFillTx/>
              <a:latin typeface="HSE Sans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19" name="Straight Connector 59">
            <a:extLst>
              <a:ext uri="{FF2B5EF4-FFF2-40B4-BE49-F238E27FC236}">
                <a16:creationId xmlns:a16="http://schemas.microsoft.com/office/drawing/2014/main" id="{3447008E-4F3B-FC4E-B96D-3927FAE1ED1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61115A7A-23E5-E442-9551-F72F1CDA57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4653" y="1447790"/>
            <a:ext cx="4325167" cy="4325107"/>
          </a:xfrm>
          <a:solidFill>
            <a:srgbClr val="D9D9D9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schemeClr val="tx1"/>
                </a:solidFill>
                <a:latin typeface="HSE Sans" panose="02000000000000000000" pitchFamily="2" charset="0"/>
              </a:rPr>
              <a:t>Чтобы слайд не выглядел пустым, сюда можно поставить иллюстрацию или фотографию</a:t>
            </a:r>
            <a:endParaRPr lang="en-RU" sz="2800">
              <a:solidFill>
                <a:schemeClr val="tx1"/>
              </a:solidFill>
              <a:latin typeface="HSE Sans" panose="02000000000000000000" pitchFamily="2" charset="0"/>
            </a:endParaRPr>
          </a:p>
        </p:txBody>
      </p:sp>
      <p:sp>
        <p:nvSpPr>
          <p:cNvPr id="32" name="Заголовок 31">
            <a:extLst>
              <a:ext uri="{FF2B5EF4-FFF2-40B4-BE49-F238E27FC236}">
                <a16:creationId xmlns:a16="http://schemas.microsoft.com/office/drawing/2014/main" id="{9ED7AA97-D972-DF4F-B662-A65F2A544C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8" y="1447790"/>
            <a:ext cx="524556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69E35E54-2B19-7441-876F-1C6A84F4F1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5245561" cy="3393234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id="{7FB4A275-856E-364D-8AA4-2071AADC6A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58FBA0EA-8BE0-A643-B258-4E5C34467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0BEC062F-1BEB-DE4C-B7EE-C552C9D45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8996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FDC66DB8-29BC-5940-A721-40F1002145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DE27C859-478F-3648-8A9D-2C85DBDCAC0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58EA1144-CFD8-1D47-B430-7014F576043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96EDC73C-5A3C-014E-8E52-04CAFCA9B20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E88681-53A8-3B45-B80A-372EDFB53883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F94B5-93D7-5247-B727-C7089232F508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102D69"/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102D69"/>
              </a:solidFill>
              <a:effectLst/>
              <a:uLnTx/>
              <a:uFillTx/>
              <a:latin typeface="HSE Sans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EDA7D8BF-DF37-704F-B77F-7E40752ACE25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5026DBD8-54A3-1446-9D3B-BA2B38460F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E8AA3569-5054-7D47-AB14-BCFB0440D0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Заголовок 31">
            <a:extLst>
              <a:ext uri="{FF2B5EF4-FFF2-40B4-BE49-F238E27FC236}">
                <a16:creationId xmlns:a16="http://schemas.microsoft.com/office/drawing/2014/main" id="{76942483-EB13-0A4B-8060-DB65024C2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66FAD63B-F743-0F47-BBE3-D773176670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11057971" cy="3745092"/>
          </a:xfrm>
        </p:spPr>
        <p:txBody>
          <a:bodyPr lIns="0" tIns="0" rIns="0" numCol="3" spcCol="25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300" dirty="0">
                <a:latin typeface="HSE Sans" panose="02000000000000000000" pitchFamily="2" charset="0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</a:t>
            </a:r>
          </a:p>
        </p:txBody>
      </p:sp>
      <p:sp>
        <p:nvSpPr>
          <p:cNvPr id="18" name="Текст 39">
            <a:extLst>
              <a:ext uri="{FF2B5EF4-FFF2-40B4-BE49-F238E27FC236}">
                <a16:creationId xmlns:a16="http://schemas.microsoft.com/office/drawing/2014/main" id="{8A048480-30C9-044E-8C2E-0F67398FE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0617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0E78CA68-7A0C-CF41-9AC6-A547FB9EC3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45DC512A-A23B-B24D-A1F6-6793976867CF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21F91649-DF0F-5F45-A43B-2CED9ACDD04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3137B760-1A50-1845-B7F2-1EF31C71C72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ECCF8F-5855-7943-B503-5573887A534D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F94B5-93D7-5247-B727-C7089232F508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102D69"/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102D69"/>
              </a:solidFill>
              <a:effectLst/>
              <a:uLnTx/>
              <a:uFillTx/>
              <a:latin typeface="HSE Sans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FB81B23D-CDD8-E64C-9887-3540F7EE1C4B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C2D710AE-3CBE-5940-A7EB-F96132E659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FCC5A33D-0A3C-F140-B745-367744A5F3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5163BE0A-A745-414A-AF21-D968BD69D2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B3D47CF6-5FC1-2346-8894-A7CC39063D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CD14B8F3-89C2-9F45-809E-D1EAF85AC5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9892" y="2379663"/>
            <a:ext cx="5383968" cy="3451794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dirty="0">
                <a:solidFill>
                  <a:srgbClr val="102D69"/>
                </a:solidFill>
                <a:latin typeface="HSE Sans" panose="02000000000000000000" pitchFamily="2" charset="0"/>
              </a:rPr>
              <a:t>Небольшую фразу, с важной информацией, можно выделить, набрав ее более крупным кеглем, чем обычный  текст. Делать это часто не рекомендуется.</a:t>
            </a:r>
          </a:p>
          <a:p>
            <a:pPr lvl="0"/>
            <a:endParaRPr lang="ru-RU" dirty="0"/>
          </a:p>
        </p:txBody>
      </p:sp>
      <p:sp>
        <p:nvSpPr>
          <p:cNvPr id="24" name="Текст 39">
            <a:extLst>
              <a:ext uri="{FF2B5EF4-FFF2-40B4-BE49-F238E27FC236}">
                <a16:creationId xmlns:a16="http://schemas.microsoft.com/office/drawing/2014/main" id="{3BE4279A-8109-B244-B721-18F10C696B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5" name="Заголовок 31">
            <a:extLst>
              <a:ext uri="{FF2B5EF4-FFF2-40B4-BE49-F238E27FC236}">
                <a16:creationId xmlns:a16="http://schemas.microsoft.com/office/drawing/2014/main" id="{B32DC3D4-97A5-3E4F-A29B-422D5E312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356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E89D752-CAC6-0943-9A3D-4C52DBF50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64D89E64-93BB-044D-B3D4-8F2679C5CA4C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D0C3B169-866D-C645-AF76-00F8C2A97E9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FDDF48AB-D8AE-0E42-A544-8EA5B8744778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DF89EC-1E7C-3B40-85F4-6D19A7D29AC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F94B5-93D7-5247-B727-C7089232F508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102D69"/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102D69"/>
              </a:solidFill>
              <a:effectLst/>
              <a:uLnTx/>
              <a:uFillTx/>
              <a:latin typeface="HSE Sans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019D6862-BD52-734D-9E19-38C147CA2D2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A9BD5ADD-B3F2-C342-82F7-83683F040D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4F15CBC0-FC8B-744E-95A7-C9863CDC3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BC3B54AA-A0BD-E646-B3B7-C0E724D26D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B3F16318-C9C3-B948-A508-4BC53D0B7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8" name="Текст 35">
            <a:extLst>
              <a:ext uri="{FF2B5EF4-FFF2-40B4-BE49-F238E27FC236}">
                <a16:creationId xmlns:a16="http://schemas.microsoft.com/office/drawing/2014/main" id="{23B3E5FB-BBCE-4149-AD9A-8CAB06CC9F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  <p:sp>
        <p:nvSpPr>
          <p:cNvPr id="19" name="Текст 35">
            <a:extLst>
              <a:ext uri="{FF2B5EF4-FFF2-40B4-BE49-F238E27FC236}">
                <a16:creationId xmlns:a16="http://schemas.microsoft.com/office/drawing/2014/main" id="{658542D3-7E45-6E46-8039-27C4C43DD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57965DCA-4776-7546-97FD-A69317A34CF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4795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11D7C3EB-CCEB-E142-9753-8B2D75A0A8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527C9F89-51CC-D243-9351-73AB081DB944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F09EE119-6C80-E846-95F9-BB3907664128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C0A681B-44BF-6A46-98D8-483EF13B9114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5A5D7C-EB12-9D4D-A99A-4B26C81B738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F94B5-93D7-5247-B727-C7089232F508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102D69"/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102D69"/>
              </a:solidFill>
              <a:effectLst/>
              <a:uLnTx/>
              <a:uFillTx/>
              <a:latin typeface="HSE Sans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D4C3D74D-BE91-9547-ADCA-ACCE93C1878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3E0AB43B-5E98-6042-A282-C61E0C5A37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7388A8DF-D130-5445-A3F8-F96E1202BA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02CBC466-1703-7541-94E4-AC76F4E6D9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5812BF3C-1D24-3640-84D2-BFFCA525AE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BCBBDD44-9DC9-F74E-979F-120A7BBD4EE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7C68DF7B-E804-E44B-83DF-5DC36AF76F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8" y="1447064"/>
            <a:ext cx="4322762" cy="703205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графика. Обратите внимание, что название графика набирается меньшим кеглем, чем заголовок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 (16pt)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8" name="Текст 35">
            <a:extLst>
              <a:ext uri="{FF2B5EF4-FFF2-40B4-BE49-F238E27FC236}">
                <a16:creationId xmlns:a16="http://schemas.microsoft.com/office/drawing/2014/main" id="{89E931D8-2901-A54D-86EA-096E47B818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7550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E9A64721-E55E-8749-B29E-51DD895593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7" name="Straight Connector 19">
            <a:extLst>
              <a:ext uri="{FF2B5EF4-FFF2-40B4-BE49-F238E27FC236}">
                <a16:creationId xmlns:a16="http://schemas.microsoft.com/office/drawing/2014/main" id="{B0C162B7-B84F-874A-960E-31F512518C6E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1">
            <a:extLst>
              <a:ext uri="{FF2B5EF4-FFF2-40B4-BE49-F238E27FC236}">
                <a16:creationId xmlns:a16="http://schemas.microsoft.com/office/drawing/2014/main" id="{1CB321BB-9FE3-294F-85D8-AA7DC75CA4AF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id="{0A610A45-8712-8A45-AFB3-931CF468EC3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460EF6-ECAD-8941-8132-1B3E005D606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F94B5-93D7-5247-B727-C7089232F508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102D69"/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102D69"/>
              </a:solidFill>
              <a:effectLst/>
              <a:uLnTx/>
              <a:uFillTx/>
              <a:latin typeface="HSE Sans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11" name="Straight Connector 59">
            <a:extLst>
              <a:ext uri="{FF2B5EF4-FFF2-40B4-BE49-F238E27FC236}">
                <a16:creationId xmlns:a16="http://schemas.microsoft.com/office/drawing/2014/main" id="{41AE56A2-5FAA-FD44-AE1A-338E1E304184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37">
            <a:extLst>
              <a:ext uri="{FF2B5EF4-FFF2-40B4-BE49-F238E27FC236}">
                <a16:creationId xmlns:a16="http://schemas.microsoft.com/office/drawing/2014/main" id="{D9986185-6D5E-FD48-A5CA-AF2D5B58A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3" name="Текст 39">
            <a:extLst>
              <a:ext uri="{FF2B5EF4-FFF2-40B4-BE49-F238E27FC236}">
                <a16:creationId xmlns:a16="http://schemas.microsoft.com/office/drawing/2014/main" id="{5DBFD327-E3A8-944A-AABF-7D813AD0F1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D206FCE0-05C3-2C45-A7D6-1FC287C017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3B28B62E-5EE9-834C-9BB6-BD66079B8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4" name="Текст 35">
            <a:extLst>
              <a:ext uri="{FF2B5EF4-FFF2-40B4-BE49-F238E27FC236}">
                <a16:creationId xmlns:a16="http://schemas.microsoft.com/office/drawing/2014/main" id="{621215DE-C1FD-2B4C-B236-AF679CF906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076" y="4103994"/>
            <a:ext cx="2758143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5" name="Текст 35">
            <a:extLst>
              <a:ext uri="{FF2B5EF4-FFF2-40B4-BE49-F238E27FC236}">
                <a16:creationId xmlns:a16="http://schemas.microsoft.com/office/drawing/2014/main" id="{8BC2F90D-0CE0-574C-A7C1-EAA3E6F1A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007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6" name="Текст 35">
            <a:extLst>
              <a:ext uri="{FF2B5EF4-FFF2-40B4-BE49-F238E27FC236}">
                <a16:creationId xmlns:a16="http://schemas.microsoft.com/office/drawing/2014/main" id="{239E188B-2696-8A48-9F8A-36223EEF61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18938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379BF4C6-F899-294C-B88E-8363AFBEE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076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152</a:t>
            </a:r>
            <a:endParaRPr lang="ru-RU" dirty="0"/>
          </a:p>
        </p:txBody>
      </p:sp>
      <p:sp>
        <p:nvSpPr>
          <p:cNvPr id="29" name="Текст 27">
            <a:extLst>
              <a:ext uri="{FF2B5EF4-FFF2-40B4-BE49-F238E27FC236}">
                <a16:creationId xmlns:a16="http://schemas.microsoft.com/office/drawing/2014/main" id="{DE7F352B-F6D9-B545-A835-443A55956E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7007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95</a:t>
            </a:r>
            <a:endParaRPr lang="ru-RU" dirty="0"/>
          </a:p>
        </p:txBody>
      </p:sp>
      <p:sp>
        <p:nvSpPr>
          <p:cNvPr id="30" name="Текст 27">
            <a:extLst>
              <a:ext uri="{FF2B5EF4-FFF2-40B4-BE49-F238E27FC236}">
                <a16:creationId xmlns:a16="http://schemas.microsoft.com/office/drawing/2014/main" id="{D1D5AF9F-C1B0-7842-8789-1DB8963D9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18938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284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0986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49792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5425806-16DD-844E-927C-26E7143A9E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6" name="Straight Connector 19">
            <a:extLst>
              <a:ext uri="{FF2B5EF4-FFF2-40B4-BE49-F238E27FC236}">
                <a16:creationId xmlns:a16="http://schemas.microsoft.com/office/drawing/2014/main" id="{479746FF-3282-DF46-9D7C-D80431604A55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51B44297-B0E7-D74D-B291-D39A0D468B42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5">
            <a:extLst>
              <a:ext uri="{FF2B5EF4-FFF2-40B4-BE49-F238E27FC236}">
                <a16:creationId xmlns:a16="http://schemas.microsoft.com/office/drawing/2014/main" id="{0EA4A057-F0CB-E04F-B472-4A1ABFB64C66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4502F5-56EE-354B-A3B1-E79F8B00517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F94B5-93D7-5247-B727-C7089232F508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102D69"/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102D69"/>
              </a:solidFill>
              <a:effectLst/>
              <a:uLnTx/>
              <a:uFillTx/>
              <a:latin typeface="HSE Sans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10" name="Straight Connector 59">
            <a:extLst>
              <a:ext uri="{FF2B5EF4-FFF2-40B4-BE49-F238E27FC236}">
                <a16:creationId xmlns:a16="http://schemas.microsoft.com/office/drawing/2014/main" id="{A80E0956-5C10-CC40-A426-CBD2E0C4158E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37">
            <a:extLst>
              <a:ext uri="{FF2B5EF4-FFF2-40B4-BE49-F238E27FC236}">
                <a16:creationId xmlns:a16="http://schemas.microsoft.com/office/drawing/2014/main" id="{6EC59AAD-5962-8D49-BF4D-7DA5D57307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2" name="Текст 39">
            <a:extLst>
              <a:ext uri="{FF2B5EF4-FFF2-40B4-BE49-F238E27FC236}">
                <a16:creationId xmlns:a16="http://schemas.microsoft.com/office/drawing/2014/main" id="{49041ACC-EEF4-D34B-A7DE-87B1AF2ED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BF93B2CC-81A4-0943-AF6C-C86576792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51340CB4-0355-3640-A212-F684523CDC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5"/>
            <a:ext cx="11058065" cy="30777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8C6F2EA4-CEDC-324C-9C06-8713118041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19" name="Таблица 18">
            <a:extLst>
              <a:ext uri="{FF2B5EF4-FFF2-40B4-BE49-F238E27FC236}">
                <a16:creationId xmlns:a16="http://schemas.microsoft.com/office/drawing/2014/main" id="{7B291085-A9B9-D842-B1A7-96258FAF012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1984076"/>
            <a:ext cx="11058527" cy="351957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8785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259ABC72-D738-1143-BF2A-D85AE9A4F7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237A1E42-2FC3-8841-8C41-992C5BC2368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47503EA0-3883-E24D-9EB8-7B617518292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E0144DF2-9891-324D-B34E-AFA025FBCBF9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3F65D6-1072-F140-B6A5-758D7B595A9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F94B5-93D7-5247-B727-C7089232F508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102D69"/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102D69"/>
              </a:solidFill>
              <a:effectLst/>
              <a:uLnTx/>
              <a:uFillTx/>
              <a:latin typeface="HSE Sans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5F1F09D4-22FA-7B4B-9488-F8FDDCC2D44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44D0326E-FD7A-3541-A998-62A1C30E27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279CCCA0-F959-5245-8321-106D3C5E8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8B839C6B-8494-8841-9714-4C8F710F84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4D940599-2B77-CE47-91E6-CDB51ADE1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4"/>
            <a:ext cx="7617877" cy="53701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A7333712-9DED-4F4B-B209-2F13075EDB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20" name="Таблица 18">
            <a:extLst>
              <a:ext uri="{FF2B5EF4-FFF2-40B4-BE49-F238E27FC236}">
                <a16:creationId xmlns:a16="http://schemas.microsoft.com/office/drawing/2014/main" id="{DD467C42-8209-B740-8419-DBB6A6F7D5EE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2208362"/>
            <a:ext cx="7617895" cy="329529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35">
            <a:extLst>
              <a:ext uri="{FF2B5EF4-FFF2-40B4-BE49-F238E27FC236}">
                <a16:creationId xmlns:a16="http://schemas.microsoft.com/office/drawing/2014/main" id="{B4309850-76EA-224C-A9E2-B6BBDBF99D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6807" y="2208363"/>
            <a:ext cx="2930666" cy="2570672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1633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328428E-0D3D-6E4B-BAC0-3F63BAF7D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86CF47C6-D972-9E44-A717-6848F348939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412FEF63-77C0-7C4A-B9BE-4BC0EEEEB78C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C4F550E9-E979-284D-B65F-44E092DD9D0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39D099-B515-F343-BF7A-A95468DA3860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F94B5-93D7-5247-B727-C7089232F508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102D69"/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102D69"/>
              </a:solidFill>
              <a:effectLst/>
              <a:uLnTx/>
              <a:uFillTx/>
              <a:latin typeface="HSE Sans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396B1F99-9711-C64F-A7C9-4F1D89E7F11D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9C21DFE9-C3B2-C54E-9275-7776355F7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5A73F99D-6D58-724E-ADB3-150D9B24F8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7E89E360-BE39-5041-BAD6-C7B708340A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9" name="Заголовок 31">
            <a:extLst>
              <a:ext uri="{FF2B5EF4-FFF2-40B4-BE49-F238E27FC236}">
                <a16:creationId xmlns:a16="http://schemas.microsoft.com/office/drawing/2014/main" id="{1C20890C-BC1C-0745-9AF3-46700BA2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Дополнительная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цветовая гамма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CA2589F7-4500-024F-8E07-D726629A5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Для оформления графиков, таблиц, диаграмм могут потребоваться дополнительные цвета и вы совершенно правы, задавая вопрос, какие цвета использовать и где их взять. Мы предлагаем использовать палитру цветов Вышки для этих целей.</a:t>
            </a: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D2CA403A-98E7-6C42-8F44-30AB6622C802}"/>
              </a:ext>
            </a:extLst>
          </p:cNvPr>
          <p:cNvSpPr/>
          <p:nvPr userDrawn="1"/>
        </p:nvSpPr>
        <p:spPr>
          <a:xfrm>
            <a:off x="5392982" y="1447790"/>
            <a:ext cx="830997" cy="830997"/>
          </a:xfrm>
          <a:prstGeom prst="ellipse">
            <a:avLst/>
          </a:prstGeom>
          <a:solidFill>
            <a:srgbClr val="0E2D6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id="{42ABAA5D-E7AB-6E48-9D43-A48178C9BDD4}"/>
              </a:ext>
            </a:extLst>
          </p:cNvPr>
          <p:cNvSpPr/>
          <p:nvPr userDrawn="1"/>
        </p:nvSpPr>
        <p:spPr>
          <a:xfrm>
            <a:off x="6742925" y="1447790"/>
            <a:ext cx="830997" cy="830997"/>
          </a:xfrm>
          <a:prstGeom prst="ellipse">
            <a:avLst/>
          </a:prstGeom>
          <a:solidFill>
            <a:srgbClr val="234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9F185A-8F67-9C42-A7C5-87E483F4FC19}"/>
              </a:ext>
            </a:extLst>
          </p:cNvPr>
          <p:cNvSpPr/>
          <p:nvPr userDrawn="1"/>
        </p:nvSpPr>
        <p:spPr>
          <a:xfrm>
            <a:off x="8092868" y="1447790"/>
            <a:ext cx="830997" cy="830997"/>
          </a:xfrm>
          <a:prstGeom prst="ellipse">
            <a:avLst/>
          </a:prstGeom>
          <a:solidFill>
            <a:srgbClr val="11A0D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9AE0F6-4E37-6C4D-AF45-824EEE489A15}"/>
              </a:ext>
            </a:extLst>
          </p:cNvPr>
          <p:cNvSpPr/>
          <p:nvPr userDrawn="1"/>
        </p:nvSpPr>
        <p:spPr>
          <a:xfrm>
            <a:off x="9442811" y="1447790"/>
            <a:ext cx="830997" cy="830997"/>
          </a:xfrm>
          <a:prstGeom prst="ellipse">
            <a:avLst/>
          </a:prstGeom>
          <a:solidFill>
            <a:srgbClr val="029C6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6">
            <a:extLst>
              <a:ext uri="{FF2B5EF4-FFF2-40B4-BE49-F238E27FC236}">
                <a16:creationId xmlns:a16="http://schemas.microsoft.com/office/drawing/2014/main" id="{330C0EA4-7FD1-CE4D-AC95-8C484C5AC790}"/>
              </a:ext>
            </a:extLst>
          </p:cNvPr>
          <p:cNvSpPr/>
          <p:nvPr userDrawn="1"/>
        </p:nvSpPr>
        <p:spPr>
          <a:xfrm>
            <a:off x="10792754" y="1447790"/>
            <a:ext cx="830997" cy="830997"/>
          </a:xfrm>
          <a:prstGeom prst="ellipse">
            <a:avLst/>
          </a:prstGeom>
          <a:solidFill>
            <a:srgbClr val="EB681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9">
            <a:extLst>
              <a:ext uri="{FF2B5EF4-FFF2-40B4-BE49-F238E27FC236}">
                <a16:creationId xmlns:a16="http://schemas.microsoft.com/office/drawing/2014/main" id="{4C53CF3D-7EFB-DF4F-8EA6-5644574E9AFB}"/>
              </a:ext>
            </a:extLst>
          </p:cNvPr>
          <p:cNvSpPr/>
          <p:nvPr userDrawn="1"/>
        </p:nvSpPr>
        <p:spPr>
          <a:xfrm>
            <a:off x="5392982" y="2708699"/>
            <a:ext cx="830997" cy="830997"/>
          </a:xfrm>
          <a:prstGeom prst="ellipse">
            <a:avLst/>
          </a:prstGeom>
          <a:solidFill>
            <a:srgbClr val="7D4EB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33">
            <a:extLst>
              <a:ext uri="{FF2B5EF4-FFF2-40B4-BE49-F238E27FC236}">
                <a16:creationId xmlns:a16="http://schemas.microsoft.com/office/drawing/2014/main" id="{B42CE88A-E9A3-2A4E-BD50-EB37311F39EC}"/>
              </a:ext>
            </a:extLst>
          </p:cNvPr>
          <p:cNvSpPr/>
          <p:nvPr userDrawn="1"/>
        </p:nvSpPr>
        <p:spPr>
          <a:xfrm>
            <a:off x="6742925" y="2708699"/>
            <a:ext cx="830997" cy="830997"/>
          </a:xfrm>
          <a:prstGeom prst="ellipse">
            <a:avLst/>
          </a:prstGeom>
          <a:solidFill>
            <a:srgbClr val="E61F3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34">
            <a:extLst>
              <a:ext uri="{FF2B5EF4-FFF2-40B4-BE49-F238E27FC236}">
                <a16:creationId xmlns:a16="http://schemas.microsoft.com/office/drawing/2014/main" id="{B699EFDF-DB9D-3C4F-9D1F-461508017BDA}"/>
              </a:ext>
            </a:extLst>
          </p:cNvPr>
          <p:cNvSpPr/>
          <p:nvPr userDrawn="1"/>
        </p:nvSpPr>
        <p:spPr>
          <a:xfrm>
            <a:off x="8092868" y="2708699"/>
            <a:ext cx="830997" cy="830997"/>
          </a:xfrm>
          <a:prstGeom prst="ellipse">
            <a:avLst/>
          </a:prstGeom>
          <a:solidFill>
            <a:srgbClr val="FBBA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35">
            <a:extLst>
              <a:ext uri="{FF2B5EF4-FFF2-40B4-BE49-F238E27FC236}">
                <a16:creationId xmlns:a16="http://schemas.microsoft.com/office/drawing/2014/main" id="{5DF3131C-EEA1-5446-B567-C9DA0A2A1AFF}"/>
              </a:ext>
            </a:extLst>
          </p:cNvPr>
          <p:cNvSpPr/>
          <p:nvPr userDrawn="1"/>
        </p:nvSpPr>
        <p:spPr>
          <a:xfrm>
            <a:off x="9442811" y="2708699"/>
            <a:ext cx="830997" cy="830997"/>
          </a:xfrm>
          <a:prstGeom prst="ellipse">
            <a:avLst/>
          </a:prstGeom>
          <a:solidFill>
            <a:srgbClr val="7DA0D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36">
            <a:extLst>
              <a:ext uri="{FF2B5EF4-FFF2-40B4-BE49-F238E27FC236}">
                <a16:creationId xmlns:a16="http://schemas.microsoft.com/office/drawing/2014/main" id="{6D03B317-B61D-2945-8C0A-A6EBD87ACD07}"/>
              </a:ext>
            </a:extLst>
          </p:cNvPr>
          <p:cNvSpPr/>
          <p:nvPr userDrawn="1"/>
        </p:nvSpPr>
        <p:spPr>
          <a:xfrm>
            <a:off x="10792754" y="2708699"/>
            <a:ext cx="830997" cy="830997"/>
          </a:xfrm>
          <a:prstGeom prst="ellipse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7">
            <a:extLst>
              <a:ext uri="{FF2B5EF4-FFF2-40B4-BE49-F238E27FC236}">
                <a16:creationId xmlns:a16="http://schemas.microsoft.com/office/drawing/2014/main" id="{9C0266F1-C0B7-624A-A873-5F2C8801E766}"/>
              </a:ext>
            </a:extLst>
          </p:cNvPr>
          <p:cNvSpPr/>
          <p:nvPr userDrawn="1"/>
        </p:nvSpPr>
        <p:spPr>
          <a:xfrm>
            <a:off x="5392982" y="3969609"/>
            <a:ext cx="830997" cy="830997"/>
          </a:xfrm>
          <a:prstGeom prst="ellipse">
            <a:avLst/>
          </a:prstGeom>
          <a:solidFill>
            <a:srgbClr val="EB8C3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8">
            <a:extLst>
              <a:ext uri="{FF2B5EF4-FFF2-40B4-BE49-F238E27FC236}">
                <a16:creationId xmlns:a16="http://schemas.microsoft.com/office/drawing/2014/main" id="{30C0C10E-388C-9843-8270-19D471BD3756}"/>
              </a:ext>
            </a:extLst>
          </p:cNvPr>
          <p:cNvSpPr/>
          <p:nvPr userDrawn="1"/>
        </p:nvSpPr>
        <p:spPr>
          <a:xfrm>
            <a:off x="6742925" y="3969609"/>
            <a:ext cx="830997" cy="830997"/>
          </a:xfrm>
          <a:prstGeom prst="ellipse">
            <a:avLst/>
          </a:prstGeom>
          <a:solidFill>
            <a:srgbClr val="96628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9">
            <a:extLst>
              <a:ext uri="{FF2B5EF4-FFF2-40B4-BE49-F238E27FC236}">
                <a16:creationId xmlns:a16="http://schemas.microsoft.com/office/drawing/2014/main" id="{87047EA3-79D2-8644-A568-E64AA1D7D370}"/>
              </a:ext>
            </a:extLst>
          </p:cNvPr>
          <p:cNvSpPr/>
          <p:nvPr userDrawn="1"/>
        </p:nvSpPr>
        <p:spPr>
          <a:xfrm>
            <a:off x="8092868" y="3969609"/>
            <a:ext cx="830997" cy="830997"/>
          </a:xfrm>
          <a:prstGeom prst="ellipse">
            <a:avLst/>
          </a:prstGeom>
          <a:solidFill>
            <a:srgbClr val="CD5A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40">
            <a:extLst>
              <a:ext uri="{FF2B5EF4-FFF2-40B4-BE49-F238E27FC236}">
                <a16:creationId xmlns:a16="http://schemas.microsoft.com/office/drawing/2014/main" id="{7F5D1C6B-4E6B-0346-A5DC-C511DB14EFD6}"/>
              </a:ext>
            </a:extLst>
          </p:cNvPr>
          <p:cNvSpPr/>
          <p:nvPr userDrawn="1"/>
        </p:nvSpPr>
        <p:spPr>
          <a:xfrm>
            <a:off x="9442811" y="3969609"/>
            <a:ext cx="830997" cy="830997"/>
          </a:xfrm>
          <a:prstGeom prst="ellipse">
            <a:avLst/>
          </a:prstGeom>
          <a:solidFill>
            <a:srgbClr val="FFD74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41">
            <a:extLst>
              <a:ext uri="{FF2B5EF4-FFF2-40B4-BE49-F238E27FC236}">
                <a16:creationId xmlns:a16="http://schemas.microsoft.com/office/drawing/2014/main" id="{EB421DBA-35DE-2C4F-A89E-27F0998EF4E8}"/>
              </a:ext>
            </a:extLst>
          </p:cNvPr>
          <p:cNvSpPr/>
          <p:nvPr userDrawn="1"/>
        </p:nvSpPr>
        <p:spPr>
          <a:xfrm>
            <a:off x="10792754" y="3969609"/>
            <a:ext cx="830997" cy="830997"/>
          </a:xfrm>
          <a:prstGeom prst="ellipse">
            <a:avLst/>
          </a:prstGeom>
          <a:solidFill>
            <a:srgbClr val="CDDDF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42">
            <a:extLst>
              <a:ext uri="{FF2B5EF4-FFF2-40B4-BE49-F238E27FC236}">
                <a16:creationId xmlns:a16="http://schemas.microsoft.com/office/drawing/2014/main" id="{081BD842-A9A1-5B44-81ED-A97BA390032B}"/>
              </a:ext>
            </a:extLst>
          </p:cNvPr>
          <p:cNvSpPr/>
          <p:nvPr userDrawn="1"/>
        </p:nvSpPr>
        <p:spPr>
          <a:xfrm>
            <a:off x="5392982" y="5249769"/>
            <a:ext cx="830997" cy="830997"/>
          </a:xfrm>
          <a:prstGeom prst="ellipse">
            <a:avLst/>
          </a:prstGeom>
          <a:solidFill>
            <a:srgbClr val="D7EBB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43">
            <a:extLst>
              <a:ext uri="{FF2B5EF4-FFF2-40B4-BE49-F238E27FC236}">
                <a16:creationId xmlns:a16="http://schemas.microsoft.com/office/drawing/2014/main" id="{036EE7D2-A33A-434C-B272-C82E2CDD4D4D}"/>
              </a:ext>
            </a:extLst>
          </p:cNvPr>
          <p:cNvSpPr/>
          <p:nvPr userDrawn="1"/>
        </p:nvSpPr>
        <p:spPr>
          <a:xfrm>
            <a:off x="6742925" y="5249769"/>
            <a:ext cx="830997" cy="830997"/>
          </a:xfrm>
          <a:prstGeom prst="ellipse">
            <a:avLst/>
          </a:prstGeom>
          <a:solidFill>
            <a:srgbClr val="FFDC9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44">
            <a:extLst>
              <a:ext uri="{FF2B5EF4-FFF2-40B4-BE49-F238E27FC236}">
                <a16:creationId xmlns:a16="http://schemas.microsoft.com/office/drawing/2014/main" id="{7DD65DA4-F076-C242-813E-8C17DCABCCFB}"/>
              </a:ext>
            </a:extLst>
          </p:cNvPr>
          <p:cNvSpPr/>
          <p:nvPr userDrawn="1"/>
        </p:nvSpPr>
        <p:spPr>
          <a:xfrm>
            <a:off x="8092868" y="5249769"/>
            <a:ext cx="830997" cy="830997"/>
          </a:xfrm>
          <a:prstGeom prst="ellipse">
            <a:avLst/>
          </a:prstGeom>
          <a:solidFill>
            <a:srgbClr val="D7C3F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45">
            <a:extLst>
              <a:ext uri="{FF2B5EF4-FFF2-40B4-BE49-F238E27FC236}">
                <a16:creationId xmlns:a16="http://schemas.microsoft.com/office/drawing/2014/main" id="{8A44D99D-BF66-2848-B460-F59D8ECF5690}"/>
              </a:ext>
            </a:extLst>
          </p:cNvPr>
          <p:cNvSpPr/>
          <p:nvPr userDrawn="1"/>
        </p:nvSpPr>
        <p:spPr>
          <a:xfrm>
            <a:off x="9442811" y="5249769"/>
            <a:ext cx="830997" cy="830997"/>
          </a:xfrm>
          <a:prstGeom prst="ellipse">
            <a:avLst/>
          </a:prstGeom>
          <a:solidFill>
            <a:srgbClr val="F6C3C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46">
            <a:extLst>
              <a:ext uri="{FF2B5EF4-FFF2-40B4-BE49-F238E27FC236}">
                <a16:creationId xmlns:a16="http://schemas.microsoft.com/office/drawing/2014/main" id="{9B130CEB-3D74-B647-BA6B-32F7D70FD354}"/>
              </a:ext>
            </a:extLst>
          </p:cNvPr>
          <p:cNvSpPr/>
          <p:nvPr userDrawn="1"/>
        </p:nvSpPr>
        <p:spPr>
          <a:xfrm>
            <a:off x="10792754" y="5249769"/>
            <a:ext cx="830997" cy="830997"/>
          </a:xfrm>
          <a:prstGeom prst="ellipse">
            <a:avLst/>
          </a:prstGeom>
          <a:solidFill>
            <a:srgbClr val="FFF07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4925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8C6147F0-3CA1-264C-B2B2-F88597196943}"/>
              </a:ext>
            </a:extLst>
          </p:cNvPr>
          <p:cNvCxnSpPr>
            <a:cxnSpLocks/>
          </p:cNvCxnSpPr>
          <p:nvPr userDrawn="1"/>
        </p:nvCxnSpPr>
        <p:spPr>
          <a:xfrm>
            <a:off x="6629255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2CDF50E-4D58-AF4A-ABFD-140AF88B3681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2171D1-2A5B-7A4A-9760-17CCE51B980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F94B5-93D7-5247-B727-C7089232F508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102D69"/>
                </a:solidFill>
                <a:effectLst/>
                <a:uLnTx/>
                <a:uFillTx/>
                <a:latin typeface="HSE Sans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102D69"/>
              </a:solidFill>
              <a:effectLst/>
              <a:uLnTx/>
              <a:uFillTx/>
              <a:latin typeface="HSE Sans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3C71A0C3-CD3E-0748-98E5-6B2507CAB296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 userDrawn="1"/>
        </p:nvSpPr>
        <p:spPr>
          <a:xfrm>
            <a:off x="289441" y="486111"/>
            <a:ext cx="6058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2C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Образовательный форум</a:t>
            </a:r>
            <a:b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2C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2C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«Социокультурные практики старшеклассников: возможности профессиональной ориентации»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F2C68"/>
              </a:solidFill>
              <a:effectLst/>
              <a:uLnTx/>
              <a:uFillTx/>
              <a:latin typeface="HSE Sans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6261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6179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0" y="0"/>
            <a:ext cx="12192000" cy="2146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61797" y="3634443"/>
            <a:ext cx="5630165" cy="518457"/>
          </a:xfrm>
        </p:spPr>
        <p:txBody>
          <a:bodyPr rtlCol="0" anchor="ctr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61797" y="4247320"/>
            <a:ext cx="5630165" cy="1953455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1476" y="3634443"/>
            <a:ext cx="5582064" cy="518457"/>
          </a:xfrm>
        </p:spPr>
        <p:txBody>
          <a:bodyPr rtlCol="0" anchor="ctr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71476" y="4247320"/>
            <a:ext cx="5582064" cy="1953455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1" name="Рисунок 6">
            <a:extLst>
              <a:ext uri="{FF2B5EF4-FFF2-40B4-BE49-F238E27FC236}">
                <a16:creationId xmlns:a16="http://schemas.microsoft.com/office/drawing/2014/main" id="{16CD8AAD-701B-4F23-AB47-6FC6807871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6" y="1593851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6" name="Рисунок 6">
            <a:extLst>
              <a:ext uri="{FF2B5EF4-FFF2-40B4-BE49-F238E27FC236}">
                <a16:creationId xmlns:a16="http://schemas.microsoft.com/office/drawing/2014/main" id="{2B9551A7-E41A-4D0E-925B-71270CA0F33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81738" y="1593850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1110258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9C071DB-1B6B-4FC3-A099-12F35734D22D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5768407-2D97-4F4F-8CB8-4D3668680B64}"/>
              </a:ext>
            </a:extLst>
          </p:cNvPr>
          <p:cNvSpPr/>
          <p:nvPr userDrawn="1"/>
        </p:nvSpPr>
        <p:spPr>
          <a:xfrm>
            <a:off x="371475" y="1460501"/>
            <a:ext cx="5724525" cy="4740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n>
                <a:noFill/>
              </a:ln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260351"/>
            <a:ext cx="9702800" cy="973137"/>
          </a:xfrm>
        </p:spPr>
        <p:txBody>
          <a:bodyPr rtlCol="0">
            <a:normAutofit/>
          </a:bodyPr>
          <a:lstStyle>
            <a:lvl1pPr algn="ctr">
              <a:defRPr sz="44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6100" y="1638299"/>
            <a:ext cx="5346700" cy="4381501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6D4AFEBD-46AA-4A09-AD19-CDD123811A4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460501"/>
            <a:ext cx="5795963" cy="474027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337717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5495926" cy="2138362"/>
          </a:xfrm>
        </p:spPr>
        <p:txBody>
          <a:bodyPr rtlCol="0" anchor="b">
            <a:noAutofit/>
          </a:bodyPr>
          <a:lstStyle>
            <a:lvl1pPr>
              <a:defRPr sz="54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1475" y="2603500"/>
            <a:ext cx="5495926" cy="3573463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5" name="Рисунок 1">
            <a:extLst>
              <a:ext uri="{FF2B5EF4-FFF2-40B4-BE49-F238E27FC236}">
                <a16:creationId xmlns:a16="http://schemas.microsoft.com/office/drawing/2014/main" id="{08C777B1-9A90-4B1E-A6AE-9339286077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1224" y="637283"/>
            <a:ext cx="2692800" cy="278254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 rtl="0">
              <a:buNone/>
            </a:pPr>
            <a:r>
              <a:rPr lang="ru-RU" noProof="0"/>
              <a:t>Добавление изображения здесь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0FEA994A-8056-4F3D-9365-B6A362A93E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98424" y="3430043"/>
            <a:ext cx="2692800" cy="277232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 rtl="0">
              <a:buNone/>
            </a:pPr>
            <a:r>
              <a:rPr lang="ru-RU" noProof="0"/>
              <a:t>Добавление изображения здесь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429E334-587D-4420-9285-C2A5F494582B}"/>
              </a:ext>
            </a:extLst>
          </p:cNvPr>
          <p:cNvSpPr/>
          <p:nvPr userDrawn="1"/>
        </p:nvSpPr>
        <p:spPr>
          <a:xfrm>
            <a:off x="9289522" y="3527226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7BD4601-EF26-4D7C-8CB6-95488F17575B}"/>
              </a:ext>
            </a:extLst>
          </p:cNvPr>
          <p:cNvSpPr/>
          <p:nvPr userDrawn="1"/>
        </p:nvSpPr>
        <p:spPr>
          <a:xfrm>
            <a:off x="8621786" y="2848323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1949C41-2679-4E9D-A28C-F0C979F5702B}"/>
              </a:ext>
            </a:extLst>
          </p:cNvPr>
          <p:cNvSpPr/>
          <p:nvPr userDrawn="1"/>
        </p:nvSpPr>
        <p:spPr>
          <a:xfrm>
            <a:off x="8870898" y="2508125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454B05D-55FD-4118-B899-4095FF50870D}"/>
              </a:ext>
            </a:extLst>
          </p:cNvPr>
          <p:cNvSpPr/>
          <p:nvPr userDrawn="1"/>
        </p:nvSpPr>
        <p:spPr>
          <a:xfrm>
            <a:off x="0" y="933450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40533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016000"/>
            <a:ext cx="3997324" cy="2501899"/>
          </a:xfrm>
        </p:spPr>
        <p:txBody>
          <a:bodyPr rtlCol="0" anchor="b">
            <a:noAutofit/>
          </a:bodyPr>
          <a:lstStyle>
            <a:lvl1pPr>
              <a:defRPr sz="54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1475" y="3619500"/>
            <a:ext cx="3997325" cy="25574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3" name="Рисунок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02201" y="619125"/>
            <a:ext cx="3454400" cy="5581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14" name="Рисунок 6">
            <a:extLst>
              <a:ext uri="{FF2B5EF4-FFF2-40B4-BE49-F238E27FC236}">
                <a16:creationId xmlns:a16="http://schemas.microsoft.com/office/drawing/2014/main" id="{F6824EBC-CC6E-4D5A-B85A-DAC55ACE853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432801" y="260351"/>
            <a:ext cx="3454400" cy="558164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3661888-890D-4E0C-8076-65EDFDB7DE27}"/>
              </a:ext>
            </a:extLst>
          </p:cNvPr>
          <p:cNvSpPr/>
          <p:nvPr userDrawn="1"/>
        </p:nvSpPr>
        <p:spPr>
          <a:xfrm>
            <a:off x="8432801" y="5842000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E48EF9-5BAF-4BD7-A6BE-866C0307B69F}"/>
              </a:ext>
            </a:extLst>
          </p:cNvPr>
          <p:cNvSpPr/>
          <p:nvPr userDrawn="1"/>
        </p:nvSpPr>
        <p:spPr>
          <a:xfrm>
            <a:off x="4902201" y="239509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8D4A5F4-99AC-4FB3-8A59-AB8D7B4FC7D7}"/>
              </a:ext>
            </a:extLst>
          </p:cNvPr>
          <p:cNvSpPr/>
          <p:nvPr userDrawn="1"/>
        </p:nvSpPr>
        <p:spPr>
          <a:xfrm>
            <a:off x="0" y="1384300"/>
            <a:ext cx="177800" cy="445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4013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60ACE-E228-45FD-83E3-FF4D1CCF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Стиль образца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8AF9FF-2A4E-41E6-956B-69BC625CC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4" y="1233488"/>
            <a:ext cx="11520487" cy="494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EE1F87C-C7F2-4F14-86B1-854B7B0C580E}"/>
              </a:ext>
            </a:extLst>
          </p:cNvPr>
          <p:cNvSpPr/>
          <p:nvPr userDrawn="1"/>
        </p:nvSpPr>
        <p:spPr>
          <a:xfrm>
            <a:off x="11229975" y="6512060"/>
            <a:ext cx="962025" cy="345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FD9470-E137-41DF-A5CA-C7B4B9856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03DC2DEF-D2FE-4B45-ABA4-9F153FD1C98A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8AB12CC-D752-4664-B92F-BAEFF0416B7E}"/>
              </a:ext>
            </a:extLst>
          </p:cNvPr>
          <p:cNvSpPr/>
          <p:nvPr userDrawn="1"/>
        </p:nvSpPr>
        <p:spPr>
          <a:xfrm>
            <a:off x="0" y="260350"/>
            <a:ext cx="300037" cy="755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3458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51" r:id="rId13"/>
    <p:sldLayoutId id="2147483670" r:id="rId14"/>
    <p:sldLayoutId id="2147483671" r:id="rId15"/>
    <p:sldLayoutId id="2147483672" r:id="rId16"/>
    <p:sldLayoutId id="2147483673" r:id="rId17"/>
    <p:sldLayoutId id="2147483652" r:id="rId18"/>
    <p:sldLayoutId id="2147483674" r:id="rId19"/>
    <p:sldLayoutId id="2147483675" r:id="rId20"/>
    <p:sldLayoutId id="2147483676" r:id="rId21"/>
    <p:sldLayoutId id="2147483677" r:id="rId22"/>
    <p:sldLayoutId id="2147483655" r:id="rId23"/>
    <p:sldLayoutId id="2147483678" r:id="rId24"/>
    <p:sldLayoutId id="2147483679" r:id="rId25"/>
    <p:sldLayoutId id="2147483680" r:id="rId26"/>
    <p:sldLayoutId id="2147483681" r:id="rId27"/>
    <p:sldLayoutId id="2147483653" r:id="rId28"/>
    <p:sldLayoutId id="2147483682" r:id="rId29"/>
    <p:sldLayoutId id="2147483683" r:id="rId30"/>
    <p:sldLayoutId id="2147483684" r:id="rId31"/>
    <p:sldLayoutId id="2147483685" r:id="rId32"/>
    <p:sldLayoutId id="2147483654" r:id="rId33"/>
    <p:sldLayoutId id="2147483686" r:id="rId34"/>
    <p:sldLayoutId id="2147483687" r:id="rId35"/>
    <p:sldLayoutId id="2147483689" r:id="rId36"/>
    <p:sldLayoutId id="2147483688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656" r:id="rId51"/>
    <p:sldLayoutId id="2147483657" r:id="rId5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orient="horz" pos="4133" userDrawn="1">
          <p15:clr>
            <a:srgbClr val="F26B43"/>
          </p15:clr>
        </p15:guide>
        <p15:guide id="4" pos="7491" userDrawn="1">
          <p15:clr>
            <a:srgbClr val="F26B43"/>
          </p15:clr>
        </p15:guide>
        <p15:guide id="5" orient="horz" pos="640" userDrawn="1">
          <p15:clr>
            <a:srgbClr val="F26B43"/>
          </p15:clr>
        </p15:guide>
        <p15:guide id="6" orient="horz" pos="777" userDrawn="1">
          <p15:clr>
            <a:srgbClr val="F26B43"/>
          </p15:clr>
        </p15:guide>
        <p15:guide id="7" orient="horz" pos="4020" userDrawn="1">
          <p15:clr>
            <a:srgbClr val="F26B43"/>
          </p15:clr>
        </p15:guide>
        <p15:guide id="8" orient="horz" pos="390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F8FDE-7383-E947-8568-FF6B7A7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E6541-45CA-8B42-98B4-D42737B8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0645B-C5D9-8544-BBF2-E4A13F8E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63DFB-8595-A44B-9F09-A50FA310E559}" type="datetimeFigureOut">
              <a:rPr kumimoji="0" lang="en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F2C68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03/28/2023</a:t>
            </a:fld>
            <a:endParaRPr kumimoji="0" lang="en-RU" sz="1200" b="0" i="0" u="none" strike="noStrike" kern="1200" cap="none" spc="0" normalizeH="0" baseline="0" noProof="0">
              <a:ln>
                <a:noFill/>
              </a:ln>
              <a:solidFill>
                <a:srgbClr val="0F2C68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52289-7F57-544F-95EE-F8B2E1062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200" b="0" i="0" u="none" strike="noStrike" kern="1200" cap="none" spc="0" normalizeH="0" baseline="0" noProof="0">
              <a:ln>
                <a:noFill/>
              </a:ln>
              <a:solidFill>
                <a:srgbClr val="0F2C68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C5F56-F795-5643-ABE3-DDED2186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0F133-126C-5944-A0E4-6A9616EDC0DA}" type="slidenum">
              <a:rPr kumimoji="0" lang="en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F2C68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RU" sz="1200" b="0" i="0" u="none" strike="noStrike" kern="1200" cap="none" spc="0" normalizeH="0" baseline="0" noProof="0">
              <a:ln>
                <a:noFill/>
              </a:ln>
              <a:solidFill>
                <a:srgbClr val="0F2C68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495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6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6.jpeg"/><Relationship Id="rId5" Type="http://schemas.openxmlformats.org/officeDocument/2006/relationships/image" Target="../media/image6.png"/><Relationship Id="rId4" Type="http://schemas.openxmlformats.org/officeDocument/2006/relationships/image" Target="../media/image25.png"/><Relationship Id="rId9" Type="http://schemas.openxmlformats.org/officeDocument/2006/relationships/image" Target="../media/image2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30.png"/><Relationship Id="rId7" Type="http://schemas.openxmlformats.org/officeDocument/2006/relationships/image" Target="../media/image31.jpg"/><Relationship Id="rId2" Type="http://schemas.openxmlformats.org/officeDocument/2006/relationships/hyperlink" Target="https://img-cdn.tinkoffjournal.ru/-/vypusk-1-2020-trudoustroistvo-vypusknikorofiliu-poluchennoi-spetsialnosti.qhmiii..pdf" TargetMode="Externa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8.png"/><Relationship Id="rId11" Type="http://schemas.openxmlformats.org/officeDocument/2006/relationships/image" Target="../media/image35.jpg"/><Relationship Id="rId5" Type="http://schemas.openxmlformats.org/officeDocument/2006/relationships/image" Target="../media/image27.jpeg"/><Relationship Id="rId10" Type="http://schemas.openxmlformats.org/officeDocument/2006/relationships/image" Target="../media/image34.jpg"/><Relationship Id="rId4" Type="http://schemas.openxmlformats.org/officeDocument/2006/relationships/image" Target="../media/image6.png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6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D71C9CD-CAE8-4AC8-936D-333769D479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5" y="5238206"/>
            <a:ext cx="4986338" cy="935445"/>
          </a:xfrm>
        </p:spPr>
        <p:txBody>
          <a:bodyPr rtlCol="0">
            <a:noAutofit/>
          </a:bodyPr>
          <a:lstStyle/>
          <a:p>
            <a:pPr lvl="0"/>
            <a:r>
              <a:rPr lang="ru-RU" sz="2800" dirty="0" smtClean="0">
                <a:latin typeface="Century Gothic" panose="020B0502020202020204" pitchFamily="34" charset="0"/>
              </a:rPr>
              <a:t>ОПЫТ СОЦИАЛЬНОГО ПАРТНЁРСТВА</a:t>
            </a:r>
            <a:br>
              <a:rPr lang="ru-RU" sz="2800" dirty="0" smtClean="0">
                <a:latin typeface="Century Gothic" panose="020B0502020202020204" pitchFamily="34" charset="0"/>
              </a:rPr>
            </a:br>
            <a:r>
              <a:rPr lang="ru-RU" sz="2800" dirty="0">
                <a:latin typeface="Century Gothic" panose="020B0502020202020204" pitchFamily="34" charset="0"/>
              </a:rPr>
              <a:t/>
            </a:r>
            <a:br>
              <a:rPr lang="ru-RU" sz="2800" dirty="0">
                <a:latin typeface="Century Gothic" panose="020B0502020202020204" pitchFamily="34" charset="0"/>
              </a:rPr>
            </a:br>
            <a:r>
              <a:rPr lang="ru-RU" sz="2800" dirty="0" smtClean="0">
                <a:latin typeface="Century Gothic" panose="020B0502020202020204" pitchFamily="34" charset="0"/>
              </a:rPr>
              <a:t/>
            </a:r>
            <a:br>
              <a:rPr lang="ru-RU" sz="2800" dirty="0" smtClean="0">
                <a:latin typeface="Century Gothic" panose="020B0502020202020204" pitchFamily="34" charset="0"/>
              </a:rPr>
            </a:br>
            <a:r>
              <a:rPr lang="ru-RU" sz="2800" dirty="0">
                <a:latin typeface="Century Gothic" panose="020B0502020202020204" pitchFamily="34" charset="0"/>
              </a:rPr>
              <a:t/>
            </a:r>
            <a:br>
              <a:rPr lang="ru-RU" sz="2800" dirty="0">
                <a:latin typeface="Century Gothic" panose="020B0502020202020204" pitchFamily="34" charset="0"/>
              </a:rPr>
            </a:br>
            <a:r>
              <a:rPr lang="ru-RU" sz="2800" dirty="0" smtClean="0">
                <a:latin typeface="Century Gothic" panose="020B0502020202020204" pitchFamily="34" charset="0"/>
              </a:rPr>
              <a:t> </a:t>
            </a:r>
            <a:br>
              <a:rPr lang="ru-RU" sz="2800" dirty="0" smtClean="0">
                <a:latin typeface="Century Gothic" panose="020B0502020202020204" pitchFamily="34" charset="0"/>
              </a:rPr>
            </a:br>
            <a:r>
              <a:rPr lang="ru-RU" sz="3600" b="0" dirty="0" smtClean="0">
                <a:latin typeface="Century Gothic" panose="020B0502020202020204" pitchFamily="34" charset="0"/>
              </a:rPr>
              <a:t/>
            </a:r>
            <a:br>
              <a:rPr lang="ru-RU" sz="3600" b="0" dirty="0" smtClean="0">
                <a:latin typeface="Century Gothic" panose="020B0502020202020204" pitchFamily="34" charset="0"/>
              </a:rPr>
            </a:br>
            <a:r>
              <a:rPr lang="ru-RU" sz="2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ru-RU" sz="2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</a:br>
            <a:endParaRPr lang="ru-RU" sz="2800" b="0" dirty="0">
              <a:solidFill>
                <a:schemeClr val="accent6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C6D24F99-E026-485A-96CD-AEC9813726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4" y="5238206"/>
            <a:ext cx="5438775" cy="1551577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ru-RU" sz="2000" dirty="0" smtClean="0">
                <a:latin typeface="Century Gothic" panose="020B0502020202020204" pitchFamily="34" charset="0"/>
              </a:rPr>
              <a:t>Масленникова Ольга Александровна</a:t>
            </a:r>
          </a:p>
          <a:p>
            <a:r>
              <a:rPr lang="ru-RU" sz="2000" b="1" dirty="0"/>
              <a:t>директор по развитию</a:t>
            </a:r>
            <a:r>
              <a:rPr lang="ru-RU" sz="2000" dirty="0"/>
              <a:t>                                                                Музея-макета «Петровская Акватория», г. СПб </a:t>
            </a:r>
          </a:p>
          <a:p>
            <a:r>
              <a:rPr lang="ru-RU" sz="2000" b="1" dirty="0" smtClean="0"/>
              <a:t>старший преподаватель</a:t>
            </a:r>
            <a:r>
              <a:rPr lang="ru-RU" sz="2000" dirty="0" smtClean="0"/>
              <a:t> кафедры экономики и управления в сфере услуг </a:t>
            </a:r>
            <a:r>
              <a:rPr lang="ru-RU" sz="2000" dirty="0" err="1" smtClean="0"/>
              <a:t>ФСТиГ</a:t>
            </a:r>
            <a:r>
              <a:rPr lang="ru-RU" sz="2000" dirty="0" smtClean="0"/>
              <a:t> </a:t>
            </a:r>
            <a:r>
              <a:rPr lang="ru-RU" sz="2000" dirty="0" err="1" smtClean="0"/>
              <a:t>СПбГЭУ</a:t>
            </a:r>
            <a:r>
              <a:rPr lang="ru-RU" sz="2000" dirty="0" smtClean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9531" y="809897"/>
            <a:ext cx="1959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Заменить на </a:t>
            </a:r>
            <a:r>
              <a:rPr lang="ru-RU" dirty="0">
                <a:solidFill>
                  <a:schemeClr val="bg1"/>
                </a:solidFill>
              </a:rPr>
              <a:t>Л</a:t>
            </a:r>
            <a:r>
              <a:rPr lang="ru-RU" dirty="0" smtClean="0">
                <a:solidFill>
                  <a:schemeClr val="bg1"/>
                </a:solidFill>
              </a:rPr>
              <a:t>одейное поле</a:t>
            </a:r>
            <a:endParaRPr lang="ru-RU" dirty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41736"/>
          <a:stretch/>
        </p:blipFill>
        <p:spPr>
          <a:xfrm>
            <a:off x="559976" y="1"/>
            <a:ext cx="6094926" cy="68579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51" y="5556398"/>
            <a:ext cx="1536171" cy="11303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20797" t="27868" r="17502" b="22902"/>
          <a:stretch/>
        </p:blipFill>
        <p:spPr>
          <a:xfrm>
            <a:off x="559850" y="4141693"/>
            <a:ext cx="6095051" cy="271630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87366" y="4095974"/>
            <a:ext cx="6202356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49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9" t="19871" r="35591" b="5395"/>
          <a:stretch/>
        </p:blipFill>
        <p:spPr bwMode="auto">
          <a:xfrm>
            <a:off x="407988" y="653143"/>
            <a:ext cx="4802641" cy="41946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611313" y="4727575"/>
            <a:ext cx="6186487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МАСЛЕННИКОВА ОЛЬГА АЛЕКСАНДРОВНА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директор по развитию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Музея-макета «Петровская Акватория»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42454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ст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. преподаватель кафедры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экономики и управления в сфере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услуг</a:t>
            </a:r>
            <a:endParaRPr lang="en-US" sz="1000" b="1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ФСТиГ</a:t>
            </a:r>
            <a:r>
              <a:rPr lang="ru-RU" sz="1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СПбГЭУ</a:t>
            </a:r>
            <a:r>
              <a:rPr lang="ru-RU" sz="1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дипломированный </a:t>
            </a:r>
            <a:r>
              <a:rPr lang="ru-RU" sz="10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профориентолог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236" y="566623"/>
            <a:ext cx="107632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950200" y="2219077"/>
            <a:ext cx="33988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Финалист конкурса 2020 г. и 2022 г.</a:t>
            </a:r>
          </a:p>
        </p:txBody>
      </p:sp>
      <p:pic>
        <p:nvPicPr>
          <p:cNvPr id="12" name="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5" r="26498" b="15527"/>
          <a:stretch/>
        </p:blipFill>
        <p:spPr bwMode="auto">
          <a:xfrm>
            <a:off x="6366508" y="1767478"/>
            <a:ext cx="859518" cy="103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468" y="2925219"/>
            <a:ext cx="776287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159" y="3825875"/>
            <a:ext cx="869950" cy="102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0480" y="5028870"/>
            <a:ext cx="747836" cy="747252"/>
          </a:xfrm>
          <a:prstGeom prst="rect">
            <a:avLst/>
          </a:prstGeom>
        </p:spPr>
      </p:pic>
      <p:sp>
        <p:nvSpPr>
          <p:cNvPr id="17" name="Стрелка вправо 16"/>
          <p:cNvSpPr/>
          <p:nvPr/>
        </p:nvSpPr>
        <p:spPr>
          <a:xfrm>
            <a:off x="6647543" y="6078538"/>
            <a:ext cx="246855" cy="22225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>
            <a:off x="6799943" y="6230938"/>
            <a:ext cx="246855" cy="22225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6952343" y="6383338"/>
            <a:ext cx="246855" cy="22225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7952468" y="2948679"/>
            <a:ext cx="38687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Выпускник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Национальной школы гостеприимства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2021 г.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7950200" y="4223217"/>
            <a:ext cx="38710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Эксперт конкурса </a:t>
            </a:r>
            <a:r>
              <a:rPr kumimoji="0" lang="ru-RU" alt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2022 </a:t>
            </a: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г.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932624" y="5031300"/>
            <a:ext cx="38710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400" dirty="0" smtClea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Наставник</a:t>
            </a:r>
            <a:r>
              <a:rPr kumimoji="0" lang="ru-RU" alt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проекта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«Твой бюджет в школах</a:t>
            </a:r>
            <a:r>
              <a:rPr kumimoji="0" lang="ru-RU" alt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2022»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950200" y="5966212"/>
            <a:ext cx="3538538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более 20 лет управленческого стажа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Более 10 </a:t>
            </a: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лет в образовании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alt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9 </a:t>
            </a: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лет в профориентации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70" y="5028870"/>
            <a:ext cx="1043167" cy="767553"/>
          </a:xfrm>
          <a:prstGeom prst="rect">
            <a:avLst/>
          </a:prstGeom>
        </p:spPr>
      </p:pic>
      <p:pic>
        <p:nvPicPr>
          <p:cNvPr id="25" name="Picture 2" descr="https://sun6-22.userapi.com/s/v1/if2/Fb-lSwVTCZVVpvuajZoTkQUXdADwym3SWFpgJoHMlASDrX2nq6irq-otUJdhybxscVGQZgONNpnvnihQKn5zP06l.jpg?size=614x614&amp;quality=96&amp;crop=252,37,614,614&amp;ava=1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4" t="17932" r="24219" b="16905"/>
          <a:stretch/>
        </p:blipFill>
        <p:spPr bwMode="auto">
          <a:xfrm>
            <a:off x="643295" y="5776077"/>
            <a:ext cx="640164" cy="74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7950200" y="522714"/>
            <a:ext cx="424180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400" dirty="0" smtClea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Абсолютный победитель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dirty="0" smtClea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Всероссийского конкурса профессионального мастерства работников сферы дополнительного образования «Сердце отдаю детям»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2019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г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Победитель</a:t>
            </a:r>
            <a:r>
              <a:rPr kumimoji="0" lang="ru-RU" alt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 в номинации «Наставничество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в дополнительном образовании»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59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20563" y="287924"/>
            <a:ext cx="7182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ФОРМЫ СОЦИАЛЬНОГО </a:t>
            </a: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ПАРТНЁРСТВА.</a:t>
            </a:r>
            <a:endParaRPr lang="ru-RU" dirty="0">
              <a:solidFill>
                <a:srgbClr val="00206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МОРСКОЙ ВЕНОК СЛАВЫ. МАСТЕР-КЛАССЫ</a:t>
            </a: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96" y="1319626"/>
            <a:ext cx="6718447" cy="503883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4766" y="3631474"/>
            <a:ext cx="3069771" cy="4180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1373866"/>
              </p:ext>
            </p:extLst>
          </p:nvPr>
        </p:nvGraphicFramePr>
        <p:xfrm>
          <a:off x="7829919" y="1319626"/>
          <a:ext cx="3489366" cy="4937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Acrobat Document" r:id="rId4" imgW="5667037" imgH="8019948" progId="Acrobat.Document.DC">
                  <p:embed/>
                </p:oleObj>
              </mc:Choice>
              <mc:Fallback>
                <p:oleObj name="Acrobat Document" r:id="rId4" imgW="5667037" imgH="801994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829919" y="1319626"/>
                        <a:ext cx="3489366" cy="49374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210184" y="5785073"/>
            <a:ext cx="78114" cy="165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bg2">
                    <a:lumMod val="50000"/>
                  </a:schemeClr>
                </a:solidFill>
              </a:rPr>
              <a:t>А</a:t>
            </a:r>
            <a:endParaRPr lang="ru-RU" sz="10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65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20563" y="287924"/>
            <a:ext cx="115849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ФОРМЫ СОЦИАЛЬНОГО ПАРТНЁРСТВА.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МЕЖСЕТЕВЫЕ МЕЖВЕДОМСТВЕННЫЕ ПРОЕКТЫ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dirty="0">
              <a:solidFill>
                <a:srgbClr val="002060"/>
              </a:solidFill>
              <a:latin typeface="HSE Sans" panose="02000000000000000000" pitchFamily="2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563" y="1444970"/>
            <a:ext cx="6924508" cy="38950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179" y="5324392"/>
            <a:ext cx="1364331" cy="13643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7396" y="5592056"/>
            <a:ext cx="1827903" cy="8446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914" y="5389145"/>
            <a:ext cx="1536171" cy="11303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6700" y="5390527"/>
            <a:ext cx="1378456" cy="12476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1394" y="5428847"/>
            <a:ext cx="1182525" cy="11554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6808" y="1444970"/>
            <a:ext cx="6924508" cy="389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4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993" r="586"/>
          <a:stretch/>
        </p:blipFill>
        <p:spPr>
          <a:xfrm>
            <a:off x="665017" y="1979290"/>
            <a:ext cx="6024705" cy="33619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420563" y="287924"/>
            <a:ext cx="7182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ФОРМЫ СОЦИАЛЬНОГО </a:t>
            </a: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ПАРТНЁРСТВА.</a:t>
            </a:r>
            <a:endParaRPr lang="ru-RU" dirty="0">
              <a:solidFill>
                <a:srgbClr val="00206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ФЕДЕРАЛЬНЫЕ ПРОЕКТЫ. «БОЛЬШЕ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ЧЕМ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ПУТЕШЕСТВИЕ»</a:t>
            </a: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769" y="5897665"/>
            <a:ext cx="1557201" cy="5882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589" y="5563153"/>
            <a:ext cx="1354370" cy="108657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51" y="5556398"/>
            <a:ext cx="1536171" cy="1130301"/>
          </a:xfrm>
          <a:prstGeom prst="rect">
            <a:avLst/>
          </a:prstGeom>
        </p:spPr>
      </p:pic>
      <p:pic>
        <p:nvPicPr>
          <p:cNvPr id="15" name="Picture 2" descr="https://s.rbk.ru/v1_companies_s3/resized/1200xH/media/trademarks/7991d77d-4fc8-46ab-9763-446a3a30b8c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108" y="5776749"/>
            <a:ext cx="1780957" cy="83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s://sun6-22.userapi.com/s/v1/if1/oeCKdIHAVlxyUoIBF0WXxlpU10Ilomy1A3vxC8V4vLSWuV9MBjHekMYzOhBUwsWk5XfiPsYv.jpg?size=886x886&amp;quality=96&amp;crop=36,31,886,886&amp;ava=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5" t="6547" r="6801" b="8142"/>
          <a:stretch/>
        </p:blipFill>
        <p:spPr bwMode="auto">
          <a:xfrm>
            <a:off x="9493558" y="5392432"/>
            <a:ext cx="12573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/>
          <a:srcRect l="20279" t="22399" r="588" b="3564"/>
          <a:stretch/>
        </p:blipFill>
        <p:spPr>
          <a:xfrm>
            <a:off x="1894114" y="1979290"/>
            <a:ext cx="4795608" cy="336517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" t="26252" r="9401" b="25761"/>
          <a:stretch/>
        </p:blipFill>
        <p:spPr>
          <a:xfrm>
            <a:off x="6981283" y="1979290"/>
            <a:ext cx="4366243" cy="33619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112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256266" y="6519446"/>
            <a:ext cx="17491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/>
              <a:t>Источник: </a:t>
            </a:r>
            <a:r>
              <a:rPr lang="ru-RU" sz="800" dirty="0">
                <a:hlinkClick r:id="rId2"/>
              </a:rPr>
              <a:t>ВШЭ по данным Росстата</a:t>
            </a:r>
            <a:endParaRPr lang="ru-RU" sz="800" dirty="0" smtClean="0"/>
          </a:p>
          <a:p>
            <a:endParaRPr lang="ru-RU" sz="800" dirty="0"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0563" y="287924"/>
            <a:ext cx="11584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ФОРМЫ СОЦИАЛЬНОГО ПАРТНЁРСТВА.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ПРОФОРИЕНТАЦИОННЫЕ ПРОФИЛЬНЫЕ СМЕНЫ. ВДЦ «ОРЛЁНОК», МДЦ «АРТЕК»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42" y="1145717"/>
            <a:ext cx="3821713" cy="24638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71" y="5728291"/>
            <a:ext cx="1320888" cy="971898"/>
          </a:xfrm>
          <a:prstGeom prst="rect">
            <a:avLst/>
          </a:prstGeom>
        </p:spPr>
      </p:pic>
      <p:pic>
        <p:nvPicPr>
          <p:cNvPr id="11" name="Picture 10" descr="https://sun6-22.userapi.com/s/v1/if1/oeCKdIHAVlxyUoIBF0WXxlpU10Ilomy1A3vxC8V4vLSWuV9MBjHekMYzOhBUwsWk5XfiPsYv.jpg?size=886x886&amp;quality=96&amp;crop=36,31,886,886&amp;ava=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5" t="6547" r="6801" b="8142"/>
          <a:stretch/>
        </p:blipFill>
        <p:spPr bwMode="auto">
          <a:xfrm>
            <a:off x="7412987" y="5804012"/>
            <a:ext cx="896177" cy="89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0121" y="5728291"/>
            <a:ext cx="1053069" cy="10530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7" b="10515"/>
          <a:stretch/>
        </p:blipFill>
        <p:spPr>
          <a:xfrm>
            <a:off x="497319" y="3579223"/>
            <a:ext cx="3809336" cy="21490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12" y="1145717"/>
            <a:ext cx="3436931" cy="4582574"/>
          </a:xfrm>
          <a:prstGeom prst="rect">
            <a:avLst/>
          </a:prstGeom>
        </p:spPr>
      </p:pic>
      <p:pic>
        <p:nvPicPr>
          <p:cNvPr id="3074" name="Picture 2" descr="https://sun9-48.userapi.com/impg/MwCB9B0iaiAQ9G2zTjHoi-g1soaDtZ3uGM5YeQ/3cPAnx4-dhc.jpg?size=1280x715&amp;quality=96&amp;sign=74582de3f5c8a0eb1ee7ece465cb1339&amp;type=album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3" r="-1"/>
          <a:stretch/>
        </p:blipFill>
        <p:spPr bwMode="auto">
          <a:xfrm>
            <a:off x="4653152" y="1263284"/>
            <a:ext cx="1260557" cy="151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701" y="1145717"/>
            <a:ext cx="3408488" cy="25563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5"/>
          <a:stretch/>
        </p:blipFill>
        <p:spPr>
          <a:xfrm>
            <a:off x="8253701" y="3579223"/>
            <a:ext cx="3392068" cy="21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5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DEF48F30-BEB4-44C7-9F35-3BBB61CF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456998"/>
            <a:ext cx="11520487" cy="755649"/>
          </a:xfrm>
        </p:spPr>
        <p:txBody>
          <a:bodyPr rtlCol="0">
            <a:normAutofit fontScale="90000"/>
          </a:bodyPr>
          <a:lstStyle/>
          <a:p>
            <a:r>
              <a:rPr lang="ru-RU" b="0" dirty="0" smtClean="0">
                <a:latin typeface="Century Gothic" panose="020B0502020202020204" pitchFamily="34" charset="0"/>
              </a:rPr>
              <a:t>V</a:t>
            </a:r>
            <a:r>
              <a:rPr lang="en-US" b="0" dirty="0" smtClean="0">
                <a:latin typeface="Century Gothic" panose="020B0502020202020204" pitchFamily="34" charset="0"/>
              </a:rPr>
              <a:t>I</a:t>
            </a:r>
            <a:r>
              <a:rPr lang="ru-RU" b="0" dirty="0" smtClean="0">
                <a:latin typeface="Century Gothic" panose="020B0502020202020204" pitchFamily="34" charset="0"/>
              </a:rPr>
              <a:t> МЕЖМУЗЕЙНО-ВУЗОВСКИЙ ФЕСТИВАЛЬ                                     «В МУЗЕЙ – СЕГОДНЯ, В НАУКУ – ЗАВТРА!»</a:t>
            </a:r>
            <a:r>
              <a:rPr lang="ru-RU" dirty="0" smtClean="0">
                <a:latin typeface="Century Gothic" panose="020B0502020202020204" pitchFamily="34" charset="0"/>
              </a:rPr>
              <a:t/>
            </a:r>
            <a:br>
              <a:rPr lang="ru-RU" dirty="0" smtClean="0">
                <a:latin typeface="Century Gothic" panose="020B0502020202020204" pitchFamily="34" charset="0"/>
              </a:rPr>
            </a:br>
            <a:r>
              <a:rPr lang="en-US" sz="2000" dirty="0"/>
              <a:t>https://</a:t>
            </a:r>
            <a:r>
              <a:rPr lang="ru-RU" sz="2000" dirty="0" err="1"/>
              <a:t>музейвнауку.рф</a:t>
            </a:r>
            <a:r>
              <a:rPr lang="ru-RU" sz="2000" dirty="0"/>
              <a:t>/</a:t>
            </a:r>
            <a:endParaRPr lang="ru-RU" sz="2000" b="0" dirty="0">
              <a:latin typeface="Century Gothic" panose="020B0502020202020204" pitchFamily="34" charset="0"/>
            </a:endParaRP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4241C871-580D-4A29-A334-0208A8E47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rtlCol="0">
            <a:normAutofit fontScale="92500"/>
          </a:bodyPr>
          <a:lstStyle/>
          <a:p>
            <a:r>
              <a:rPr lang="ru-RU" dirty="0">
                <a:latin typeface="Century Gothic" panose="020B0502020202020204" pitchFamily="34" charset="0"/>
              </a:rPr>
              <a:t>50 </a:t>
            </a:r>
            <a:r>
              <a:rPr lang="ru-RU" dirty="0" smtClean="0">
                <a:latin typeface="Century Gothic" panose="020B0502020202020204" pitchFamily="34" charset="0"/>
              </a:rPr>
              <a:t>музеев</a:t>
            </a:r>
            <a:r>
              <a:rPr lang="en-US" dirty="0" smtClean="0">
                <a:latin typeface="Century Gothic" panose="020B0502020202020204" pitchFamily="34" charset="0"/>
              </a:rPr>
              <a:t> </a:t>
            </a:r>
            <a:r>
              <a:rPr lang="ru-RU" dirty="0">
                <a:latin typeface="Century Gothic" panose="020B0502020202020204" pitchFamily="34" charset="0"/>
              </a:rPr>
              <a:t>100 </a:t>
            </a:r>
            <a:r>
              <a:rPr lang="ru-RU" dirty="0" smtClean="0">
                <a:latin typeface="Century Gothic" panose="020B0502020202020204" pitchFamily="34" charset="0"/>
              </a:rPr>
              <a:t>школ</a:t>
            </a:r>
            <a:r>
              <a:rPr lang="en-US" dirty="0" smtClean="0">
                <a:latin typeface="Century Gothic" panose="020B0502020202020204" pitchFamily="34" charset="0"/>
              </a:rPr>
              <a:t> </a:t>
            </a:r>
            <a:r>
              <a:rPr lang="ru-RU" dirty="0">
                <a:latin typeface="Century Gothic" panose="020B0502020202020204" pitchFamily="34" charset="0"/>
              </a:rPr>
              <a:t>5800 </a:t>
            </a:r>
            <a:r>
              <a:rPr lang="ru-RU" dirty="0" smtClean="0">
                <a:latin typeface="Century Gothic" panose="020B0502020202020204" pitchFamily="34" charset="0"/>
              </a:rPr>
              <a:t>гостей в 2022 году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0097C6D9-3930-4866-9E88-F1764888004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rtlCol="0">
            <a:normAutofit fontScale="92500" lnSpcReduction="10000"/>
          </a:bodyPr>
          <a:lstStyle/>
          <a:p>
            <a:r>
              <a:rPr lang="ru-RU" dirty="0"/>
              <a:t>Школьники смогут принять участие в мастер-классах, посетить экскурсии и лекции о современных достижениях в науке. </a:t>
            </a:r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r>
              <a:rPr lang="ru-RU" dirty="0" smtClean="0"/>
              <a:t>Экскурсии «Санкт-Петербург – морская столица России» в Музее-макете «Петровская Акватория»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41B8DC8C-1FD7-4773-B07E-7E4432766A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>
                <a:latin typeface="Century Gothic" panose="020B0502020202020204" pitchFamily="34" charset="0"/>
              </a:rPr>
              <a:t>с</a:t>
            </a:r>
            <a:r>
              <a:rPr lang="ru-RU" dirty="0" smtClean="0">
                <a:latin typeface="Century Gothic" panose="020B0502020202020204" pitchFamily="34" charset="0"/>
              </a:rPr>
              <a:t> 2</a:t>
            </a:r>
            <a:r>
              <a:rPr lang="en-US" dirty="0" smtClean="0">
                <a:latin typeface="Century Gothic" panose="020B0502020202020204" pitchFamily="34" charset="0"/>
              </a:rPr>
              <a:t>4</a:t>
            </a:r>
            <a:r>
              <a:rPr lang="ru-RU" dirty="0" smtClean="0">
                <a:latin typeface="Century Gothic" panose="020B0502020202020204" pitchFamily="34" charset="0"/>
              </a:rPr>
              <a:t> марта по </a:t>
            </a:r>
            <a:r>
              <a:rPr lang="en-US" dirty="0" smtClean="0">
                <a:latin typeface="Century Gothic" panose="020B0502020202020204" pitchFamily="34" charset="0"/>
              </a:rPr>
              <a:t>2 </a:t>
            </a:r>
            <a:r>
              <a:rPr lang="ru-RU" dirty="0" smtClean="0">
                <a:latin typeface="Century Gothic" panose="020B0502020202020204" pitchFamily="34" charset="0"/>
              </a:rPr>
              <a:t>апреля 2023 года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2B253683-524F-46CF-BFCD-BFF6A7A920A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rtlCol="0"/>
          <a:lstStyle/>
          <a:p>
            <a:r>
              <a:rPr lang="ru-RU" dirty="0"/>
              <a:t>Музеи, лаборатории и кафедры подготовили для старшеклассников программы о разных направлениях современной науки и об уникальных научных </a:t>
            </a:r>
            <a:r>
              <a:rPr lang="ru-RU" dirty="0" smtClean="0"/>
              <a:t>коллекциях</a:t>
            </a:r>
            <a:endParaRPr lang="ru-RU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24103" b="2410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8" name="Рисунок 7"/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19311" b="1931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16" y="5224047"/>
            <a:ext cx="1536171" cy="113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2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20563" y="287924"/>
            <a:ext cx="11584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ФОРМЫ СОЦИАЛЬНОГО ПАРТНЁРСТВА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2290" name="Picture 2" descr="https://sun9-80.userapi.com/impg/9KREHWFD5i-ljP3DQHsaUFm6FltwtAWJ2j0XXw/42O6AdAayyQ.jpg?size=604x402&amp;quality=95&amp;sign=3c6560795803e58d6c9a9c3be03265e0&amp;c_uniq_tag=gHm122m9RqQNLqYqHgh0_k8pi93o4oS885qms2tj8ck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98" y="1844296"/>
            <a:ext cx="3386316" cy="225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sun9-4.userapi.com/impg/hxL9fZqalJW_ZqqotYM3uoZWLTqv3n8vDsII7A/SZ6Fj5NHy_k.jpg?size=604x403&amp;quality=95&amp;sign=46e638e67a4cff20db395b9d512a859f&amp;c_uniq_tag=sxpc0G87WE0FBqGuNDa-F4G9dOj-s2EXjsxGDVUy2xM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98" y="4206241"/>
            <a:ext cx="3393502" cy="235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0563" y="596086"/>
            <a:ext cx="6436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МЕЖРЕГИОНАЛЬНЫЙ ХАКАТОН «VR/AR CRIMEA – 2023»</a:t>
            </a: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299" name="Picture 11" descr="Итоги хакатона «VR/AR Crimea – 2023», изображение №4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0"/>
          <a:stretch/>
        </p:blipFill>
        <p:spPr bwMode="auto">
          <a:xfrm>
            <a:off x="3892275" y="1844296"/>
            <a:ext cx="5630547" cy="471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 descr="https://forpostsevastopol.ru/wp-content/uploads/2018/12/teodjyrqxs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178" y="1849587"/>
            <a:ext cx="2166765" cy="144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20984" t="23900" r="17607" b="22644"/>
          <a:stretch/>
        </p:blipFill>
        <p:spPr>
          <a:xfrm>
            <a:off x="8429786" y="4200689"/>
            <a:ext cx="3392157" cy="166012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655178" y="3393118"/>
            <a:ext cx="20062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б</a:t>
            </a: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олее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100 участников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735430" y="5888199"/>
            <a:ext cx="20062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13 городов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4 трека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1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D71C9CD-CAE8-4AC8-936D-333769D479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Autofit/>
          </a:bodyPr>
          <a:lstStyle/>
          <a:p>
            <a:r>
              <a:rPr lang="ru-RU" sz="3600" b="0" dirty="0" smtClean="0">
                <a:latin typeface="Century Gothic" panose="020B0502020202020204" pitchFamily="34" charset="0"/>
              </a:rPr>
              <a:t>БЛАГОДАРЮ ЗА ВНИМАНИЕ!</a:t>
            </a:r>
            <a:br>
              <a:rPr lang="ru-RU" sz="3600" b="0" dirty="0" smtClean="0">
                <a:latin typeface="Century Gothic" panose="020B0502020202020204" pitchFamily="34" charset="0"/>
              </a:rPr>
            </a:br>
            <a:r>
              <a:rPr lang="ru-RU" sz="3600" b="0" dirty="0">
                <a:latin typeface="Century Gothic" panose="020B0502020202020204" pitchFamily="34" charset="0"/>
              </a:rPr>
              <a:t/>
            </a:r>
            <a:br>
              <a:rPr lang="ru-RU" sz="3600" b="0" dirty="0">
                <a:latin typeface="Century Gothic" panose="020B0502020202020204" pitchFamily="34" charset="0"/>
              </a:rPr>
            </a:br>
            <a:endParaRPr lang="ru-RU" sz="3600" b="0" dirty="0">
              <a:latin typeface="Century Gothic" panose="020B0502020202020204" pitchFamily="34" charset="0"/>
            </a:endParaRP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C6D24F99-E026-485A-96CD-AEC9813726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5" y="5397863"/>
            <a:ext cx="4986338" cy="1551577"/>
          </a:xfrm>
        </p:spPr>
        <p:txBody>
          <a:bodyPr rtlCol="0">
            <a:normAutofit/>
          </a:bodyPr>
          <a:lstStyle/>
          <a:p>
            <a:pPr rtl="0"/>
            <a:r>
              <a:rPr lang="ru-RU" sz="1800" b="1" dirty="0" smtClean="0">
                <a:latin typeface="Century Gothic" panose="020B0502020202020204" pitchFamily="34" charset="0"/>
              </a:rPr>
              <a:t>Масленникова Ольга Александровна</a:t>
            </a:r>
          </a:p>
          <a:p>
            <a:pPr rtl="0"/>
            <a:r>
              <a:rPr lang="en-US" sz="1600" dirty="0" smtClean="0">
                <a:latin typeface="Century Gothic" panose="020B0502020202020204" pitchFamily="34" charset="0"/>
              </a:rPr>
              <a:t>info@peteraqua.ru   +7-921-933-41-52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sp>
        <p:nvSpPr>
          <p:cNvPr id="2" name="Рисунок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63" t="12190"/>
          <a:stretch/>
        </p:blipFill>
        <p:spPr>
          <a:xfrm>
            <a:off x="571500" y="-1"/>
            <a:ext cx="603408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2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MSFT_Color_1">
      <a:dk1>
        <a:srgbClr val="32363F"/>
      </a:dk1>
      <a:lt1>
        <a:sysClr val="window" lastClr="FFFFFF"/>
      </a:lt1>
      <a:dk2>
        <a:srgbClr val="313C41"/>
      </a:dk2>
      <a:lt2>
        <a:srgbClr val="FFFFFF"/>
      </a:lt2>
      <a:accent1>
        <a:srgbClr val="2C85AE"/>
      </a:accent1>
      <a:accent2>
        <a:srgbClr val="5E5CA2"/>
      </a:accent2>
      <a:accent3>
        <a:srgbClr val="5268A5"/>
      </a:accent3>
      <a:accent4>
        <a:srgbClr val="4276AA"/>
      </a:accent4>
      <a:accent5>
        <a:srgbClr val="1891AB"/>
      </a:accent5>
      <a:accent6>
        <a:srgbClr val="00A09D"/>
      </a:accent6>
      <a:hlink>
        <a:srgbClr val="2C85AE"/>
      </a:hlink>
      <a:folHlink>
        <a:srgbClr val="00A09D"/>
      </a:folHlink>
    </a:clrScheme>
    <a:fontScheme name="MSFT_Font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570618_TF34126823.potx" id="{2A2B90EE-F7B7-4AA0-886C-21693E76F675}" vid="{B23C314D-BB01-4560-816A-26FDC505E1BD}"/>
    </a:ext>
  </a:extLst>
</a:theme>
</file>

<file path=ppt/theme/theme2.xml><?xml version="1.0" encoding="utf-8"?>
<a:theme xmlns:a="http://schemas.openxmlformats.org/drawingml/2006/main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000" dirty="0">
            <a:latin typeface="HSE Sans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tf34126823_win32</Template>
  <TotalTime>0</TotalTime>
  <Words>279</Words>
  <Application>Microsoft Office PowerPoint</Application>
  <PresentationFormat>Широкоэкранный</PresentationFormat>
  <Paragraphs>60</Paragraphs>
  <Slides>9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HSE Sans</vt:lpstr>
      <vt:lpstr>Тема Office</vt:lpstr>
      <vt:lpstr>Office Theme</vt:lpstr>
      <vt:lpstr>Acrobat Document</vt:lpstr>
      <vt:lpstr>ОПЫТ СОЦИАЛЬНОГО ПАРТНЁРСТВА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VI МЕЖМУЗЕЙНО-ВУЗОВСКИЙ ФЕСТИВАЛЬ                                     «В МУЗЕЙ – СЕГОДНЯ, В НАУКУ – ЗАВТРА!» https://музейвнауку.рф/</vt:lpstr>
      <vt:lpstr>Презентация PowerPoint</vt:lpstr>
      <vt:lpstr>БЛАГОДАРЮ ЗА ВНИМАНИЕ!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2021-03-21T13:28:05Z</dcterms:created>
  <dcterms:modified xsi:type="dcterms:W3CDTF">2023-03-28T15:03:18Z</dcterms:modified>
</cp:coreProperties>
</file>