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A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43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4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33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48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9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9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4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99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5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88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71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897CE8D-BF82-444E-8489-B7D75A565E18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EE5475B-DEEA-4289-9093-F9D64FEDA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73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26069" r="4761" b="24179"/>
          <a:stretch/>
        </p:blipFill>
        <p:spPr>
          <a:xfrm>
            <a:off x="-853664" y="-327546"/>
            <a:ext cx="13259480" cy="7506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85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" y="0"/>
            <a:ext cx="12096466" cy="1146412"/>
          </a:xfrm>
        </p:spPr>
        <p:txBody>
          <a:bodyPr>
            <a:normAutofit fontScale="90000"/>
          </a:bodyPr>
          <a:lstStyle/>
          <a:p>
            <a:r>
              <a:rPr lang="ru-RU" sz="6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Гражданско-патриотическое направление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4" r="12928"/>
          <a:stretch/>
        </p:blipFill>
        <p:spPr>
          <a:xfrm>
            <a:off x="232461" y="1208183"/>
            <a:ext cx="2592625" cy="192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 b="32338"/>
          <a:stretch/>
        </p:blipFill>
        <p:spPr>
          <a:xfrm>
            <a:off x="3179546" y="1146412"/>
            <a:ext cx="2398590" cy="198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2" r="17712" b="1093"/>
          <a:stretch/>
        </p:blipFill>
        <p:spPr>
          <a:xfrm>
            <a:off x="5932596" y="1146412"/>
            <a:ext cx="3106700" cy="198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t="6368" r="9471" b="18806"/>
          <a:stretch/>
        </p:blipFill>
        <p:spPr>
          <a:xfrm>
            <a:off x="9485878" y="1146412"/>
            <a:ext cx="2259540" cy="3089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2"/>
          <a:stretch/>
        </p:blipFill>
        <p:spPr>
          <a:xfrm>
            <a:off x="95534" y="4235820"/>
            <a:ext cx="2611272" cy="232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3184" r="10995" b="1493"/>
          <a:stretch/>
        </p:blipFill>
        <p:spPr>
          <a:xfrm>
            <a:off x="9116080" y="4456036"/>
            <a:ext cx="2629338" cy="233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702" r="-349" b="7463"/>
          <a:stretch/>
        </p:blipFill>
        <p:spPr>
          <a:xfrm>
            <a:off x="3101176" y="3533331"/>
            <a:ext cx="5568322" cy="303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882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0"/>
            <a:ext cx="10772775" cy="1146412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Экологическое направление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9" y="1356271"/>
            <a:ext cx="2374489" cy="316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t="19105" r="1144" b="6070"/>
          <a:stretch/>
        </p:blipFill>
        <p:spPr>
          <a:xfrm>
            <a:off x="13757" y="4522257"/>
            <a:ext cx="3111691" cy="216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22488" r="-5363" b="14627"/>
          <a:stretch/>
        </p:blipFill>
        <p:spPr>
          <a:xfrm>
            <a:off x="2940524" y="1661018"/>
            <a:ext cx="3023769" cy="246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64" r="-1384"/>
          <a:stretch/>
        </p:blipFill>
        <p:spPr>
          <a:xfrm>
            <a:off x="9217453" y="1356271"/>
            <a:ext cx="2533670" cy="313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31643" r="16965" b="4677"/>
          <a:stretch/>
        </p:blipFill>
        <p:spPr>
          <a:xfrm>
            <a:off x="5871444" y="1653449"/>
            <a:ext cx="3207445" cy="246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r="-199" b="2687"/>
          <a:stretch/>
        </p:blipFill>
        <p:spPr>
          <a:xfrm>
            <a:off x="3950453" y="4309677"/>
            <a:ext cx="3753133" cy="225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91" y="4522257"/>
            <a:ext cx="2920839" cy="218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911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0"/>
            <a:ext cx="10772775" cy="1146412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Спортивное направление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9" y="1146412"/>
            <a:ext cx="3850910" cy="288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66" y="1146412"/>
            <a:ext cx="3850911" cy="288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3" r="100"/>
          <a:stretch/>
        </p:blipFill>
        <p:spPr>
          <a:xfrm>
            <a:off x="2906974" y="4034595"/>
            <a:ext cx="5049671" cy="259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763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0"/>
            <a:ext cx="10772775" cy="1146412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Волонтерство в культуре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6" y="1653714"/>
            <a:ext cx="3340910" cy="2213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3583" r="11135" b="3283"/>
          <a:stretch/>
        </p:blipFill>
        <p:spPr>
          <a:xfrm>
            <a:off x="354842" y="1322981"/>
            <a:ext cx="3261815" cy="287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14328" r="6432" b="4876"/>
          <a:stretch/>
        </p:blipFill>
        <p:spPr>
          <a:xfrm>
            <a:off x="7236105" y="1322981"/>
            <a:ext cx="4667534" cy="288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04" y="4335264"/>
            <a:ext cx="3540095" cy="234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7" y="4335265"/>
            <a:ext cx="3764721" cy="234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95" y="4335263"/>
            <a:ext cx="3127084" cy="234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2228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0"/>
            <a:ext cx="10772775" cy="1146412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08A8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Событийное волонтерство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8" b="15724"/>
          <a:stretch/>
        </p:blipFill>
        <p:spPr>
          <a:xfrm>
            <a:off x="452725" y="1146412"/>
            <a:ext cx="3411717" cy="301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2"/>
          <a:stretch/>
        </p:blipFill>
        <p:spPr>
          <a:xfrm>
            <a:off x="8261643" y="1146412"/>
            <a:ext cx="3618637" cy="384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4212848"/>
            <a:ext cx="3853218" cy="2408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5970" r="16874"/>
          <a:stretch/>
        </p:blipFill>
        <p:spPr>
          <a:xfrm>
            <a:off x="4074800" y="1190010"/>
            <a:ext cx="3976485" cy="301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1" b="30149"/>
          <a:stretch/>
        </p:blipFill>
        <p:spPr>
          <a:xfrm>
            <a:off x="4740232" y="4232927"/>
            <a:ext cx="4496336" cy="2408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94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0"/>
            <a:ext cx="10772775" cy="1146412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Социальное волонтерство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0" y="1146412"/>
            <a:ext cx="3963349" cy="297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59" y="1146413"/>
            <a:ext cx="3957851" cy="296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10" y="1969831"/>
            <a:ext cx="3219597" cy="4292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4258841"/>
            <a:ext cx="2397332" cy="2435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9458" y="3571572"/>
            <a:ext cx="2428444" cy="3802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3180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0"/>
            <a:ext cx="10772775" cy="1146412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Волонтерство в медицине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71" y="3733308"/>
            <a:ext cx="3794077" cy="284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15" y="1226148"/>
            <a:ext cx="3364712" cy="220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8" y="1146412"/>
            <a:ext cx="3424284" cy="228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/>
          <a:stretch/>
        </p:blipFill>
        <p:spPr>
          <a:xfrm>
            <a:off x="4500081" y="1257657"/>
            <a:ext cx="3293815" cy="206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19900" b="6667"/>
          <a:stretch/>
        </p:blipFill>
        <p:spPr>
          <a:xfrm>
            <a:off x="5962328" y="3733308"/>
            <a:ext cx="4709180" cy="284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22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0"/>
            <a:ext cx="10772775" cy="1146412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08A8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Первые  шаги  к   успеху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98" y="4057945"/>
            <a:ext cx="2540000" cy="2540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3" y="4063987"/>
            <a:ext cx="3296480" cy="247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r="10280" b="11244"/>
          <a:stretch/>
        </p:blipFill>
        <p:spPr>
          <a:xfrm>
            <a:off x="780212" y="1507411"/>
            <a:ext cx="3990352" cy="218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7115" r="12245" b="5671"/>
          <a:stretch/>
        </p:blipFill>
        <p:spPr>
          <a:xfrm>
            <a:off x="5082465" y="3977022"/>
            <a:ext cx="3343703" cy="2620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0" y="1507410"/>
            <a:ext cx="2917975" cy="218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071" y="1506946"/>
            <a:ext cx="2920621" cy="2190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4659689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261</TotalTime>
  <Words>20</Words>
  <Application>Microsoft Office PowerPoint</Application>
  <PresentationFormat>Широкоэкранный</PresentationFormat>
  <Paragraphs>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 Light</vt:lpstr>
      <vt:lpstr>Monotype Corsiva</vt:lpstr>
      <vt:lpstr>Метрополия</vt:lpstr>
      <vt:lpstr>Презентация PowerPoint</vt:lpstr>
      <vt:lpstr>Гражданско-патриотическое направление</vt:lpstr>
      <vt:lpstr>Экологическое направление</vt:lpstr>
      <vt:lpstr>Спортивное направление</vt:lpstr>
      <vt:lpstr>Волонтерство в культуре</vt:lpstr>
      <vt:lpstr>Событийное волонтерство</vt:lpstr>
      <vt:lpstr>Социальное волонтерство</vt:lpstr>
      <vt:lpstr>Волонтерство в медицине</vt:lpstr>
      <vt:lpstr>Первые  шаги  к   успеху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Nata</cp:lastModifiedBy>
  <cp:revision>10</cp:revision>
  <dcterms:created xsi:type="dcterms:W3CDTF">2019-11-29T07:50:21Z</dcterms:created>
  <dcterms:modified xsi:type="dcterms:W3CDTF">2020-04-30T19:54:43Z</dcterms:modified>
</cp:coreProperties>
</file>