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01664-B186-446F-B849-454E10F39316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F097-6EAF-49E3-B8AD-CB97480193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568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01664-B186-446F-B849-454E10F39316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F097-6EAF-49E3-B8AD-CB97480193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78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01664-B186-446F-B849-454E10F39316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F097-6EAF-49E3-B8AD-CB97480193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972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01664-B186-446F-B849-454E10F39316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F097-6EAF-49E3-B8AD-CB97480193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672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01664-B186-446F-B849-454E10F39316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F097-6EAF-49E3-B8AD-CB97480193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568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01664-B186-446F-B849-454E10F39316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F097-6EAF-49E3-B8AD-CB97480193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402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01664-B186-446F-B849-454E10F39316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F097-6EAF-49E3-B8AD-CB97480193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338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01664-B186-446F-B849-454E10F39316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F097-6EAF-49E3-B8AD-CB97480193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010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01664-B186-446F-B849-454E10F39316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F097-6EAF-49E3-B8AD-CB97480193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67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01664-B186-446F-B849-454E10F39316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F097-6EAF-49E3-B8AD-CB97480193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939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01664-B186-446F-B849-454E10F39316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F097-6EAF-49E3-B8AD-CB97480193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028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01664-B186-446F-B849-454E10F39316}" type="datetimeFigureOut">
              <a:rPr lang="ru-RU" smtClean="0"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DF097-6EAF-49E3-B8AD-CB97480193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18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62104" cy="689743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118616" y="-121221"/>
            <a:ext cx="9144000" cy="2387600"/>
          </a:xfrm>
        </p:spPr>
        <p:txBody>
          <a:bodyPr>
            <a:normAutofit/>
          </a:bodyPr>
          <a:lstStyle/>
          <a:p>
            <a:r>
              <a:rPr lang="ru-RU" dirty="0" smtClean="0"/>
              <a:t>Проект</a:t>
            </a:r>
            <a:br>
              <a:rPr lang="ru-RU" dirty="0" smtClean="0"/>
            </a:br>
            <a:r>
              <a:rPr lang="ru-RU" dirty="0" smtClean="0"/>
              <a:t>«Вымпел»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7777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6136" y="201104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Описание проекта:</a:t>
            </a:r>
            <a:br>
              <a:rPr lang="ru-RU" dirty="0" smtClean="0"/>
            </a:br>
            <a:r>
              <a:rPr lang="ru-RU" sz="3100" dirty="0"/>
              <a:t>Проблема патриотического описания, гражданского становления подрастающего поколения - одна из актуальных задач ни только государства и общества, но и нашего ВПК "Патриот" при Молодежном центре "Максимум" в г. Урюпинск. В нашем центре стало доброй традицией проведение различного рода мероприятий патриотической направленности, особенно в преддверии праздников, так у нас в феврале ежегодно проходит месячник посвященный Дню защитника Отечества. Одной из форм патриотического воспитания студенческой и рабочей молодежи является проведение соревнований по военно-прикладным дисциплинам "Вымпел". Для полноценного проведения соревнований необходимо докупить костюмы ОЗК и противогазы.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9742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3759"/>
            <a:ext cx="12192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448" y="170014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/>
              <a:t>Цель</a:t>
            </a:r>
            <a:r>
              <a:rPr lang="ru-RU" dirty="0" smtClean="0"/>
              <a:t>: </a:t>
            </a:r>
            <a:r>
              <a:rPr lang="ru-RU" sz="3600" dirty="0" smtClean="0"/>
              <a:t>Широкая </a:t>
            </a:r>
            <a:r>
              <a:rPr lang="ru-RU" sz="3600" dirty="0"/>
              <a:t>пропаганда и популяризация физической культуры среди молодёжи допризывного и призывного возраста, приобщение её к систематическим занятиям физической культурой и спортом, сохранение и совершенствование традиционных и поиск инновационных форм и методов работы по патриотическому воспитанию, подготовке их к военной службе, популяризация военно-прикладных видов спорта, воспитание чувства патриотизма, гражданственности, развитие физических качеств.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642896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2168" y="126123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Результаты: </a:t>
            </a:r>
            <a:br>
              <a:rPr lang="ru-RU" sz="3100" dirty="0" smtClean="0"/>
            </a:br>
            <a:r>
              <a:rPr lang="ru-RU" sz="3100" dirty="0"/>
              <a:t>Участники производят неполную разборку и сборку АК-74 </a:t>
            </a:r>
            <a:br>
              <a:rPr lang="ru-RU" sz="3100" dirty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/>
              <a:t>Надевание ОЗК</a:t>
            </a:r>
            <a:br>
              <a:rPr lang="ru-RU" sz="3100" dirty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/>
              <a:t>Соревнуются в знаниях по истории Великой Отечественной войны</a:t>
            </a:r>
            <a:br>
              <a:rPr lang="ru-RU" sz="3100" dirty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/>
              <a:t>Выполняют комплекс силовых упражнений</a:t>
            </a:r>
            <a:endParaRPr lang="ru-RU" sz="3100" dirty="0"/>
          </a:p>
        </p:txBody>
      </p:sp>
    </p:spTree>
    <p:extLst>
      <p:ext uri="{BB962C8B-B14F-4D97-AF65-F5344CB8AC3E}">
        <p14:creationId xmlns:p14="http://schemas.microsoft.com/office/powerpoint/2010/main" val="2017400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" y="0"/>
            <a:ext cx="12192000" cy="6858000"/>
          </a:xfr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8513" y="146304"/>
            <a:ext cx="3374358" cy="252792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94" y="146304"/>
            <a:ext cx="3154840" cy="236613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94" y="3128780"/>
            <a:ext cx="3154840" cy="2366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6611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65</Words>
  <Application>Microsoft Office PowerPoint</Application>
  <PresentationFormat>Широкоэкранный</PresentationFormat>
  <Paragraphs>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Проект «Вымпел»</vt:lpstr>
      <vt:lpstr>Описание проекта: Проблема патриотического описания, гражданского становления подрастающего поколения - одна из актуальных задач ни только государства и общества, но и нашего ВПК "Патриот" при Молодежном центре "Максимум" в г. Урюпинск. В нашем центре стало доброй традицией проведение различного рода мероприятий патриотической направленности, особенно в преддверии праздников, так у нас в феврале ежегодно проходит месячник посвященный Дню защитника Отечества. Одной из форм патриотического воспитания студенческой и рабочей молодежи является проведение соревнований по военно-прикладным дисциплинам "Вымпел". Для полноценного проведения соревнований необходимо докупить костюмы ОЗК и противогазы.</vt:lpstr>
      <vt:lpstr>Цель: Широкая пропаганда и популяризация физической культуры среди молодёжи допризывного и призывного возраста, приобщение её к систематическим занятиям физической культурой и спортом, сохранение и совершенствование традиционных и поиск инновационных форм и методов работы по патриотическому воспитанию, подготовке их к военной службе, популяризация военно-прикладных видов спорта, воспитание чувства патриотизма, гражданственности, развитие физических качеств.</vt:lpstr>
      <vt:lpstr> Результаты:  Участники производят неполную разборку и сборку АК-74   Надевание ОЗК  Соревнуются в знаниях по истории Великой Отечественной войны  Выполняют комплекс силовых упражнений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универсальной спортивной площадки «Быстрее. Выше. Сильнее.»</dc:title>
  <dc:creator>user6</dc:creator>
  <cp:lastModifiedBy>user6</cp:lastModifiedBy>
  <cp:revision>5</cp:revision>
  <dcterms:created xsi:type="dcterms:W3CDTF">2021-06-29T10:51:36Z</dcterms:created>
  <dcterms:modified xsi:type="dcterms:W3CDTF">2021-07-02T12:40:02Z</dcterms:modified>
</cp:coreProperties>
</file>