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1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0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32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1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9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3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2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0B7A-0F46-4FEB-9F98-24A2527E3381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C9D07F-EFDB-4589-A973-3A0B85484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E5F94-4154-44DC-8192-6D19F9148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2544" y="419567"/>
            <a:ext cx="10876547" cy="2387600"/>
          </a:xfrm>
        </p:spPr>
        <p:txBody>
          <a:bodyPr/>
          <a:lstStyle/>
          <a:p>
            <a:r>
              <a:rPr lang="ru-RU" dirty="0"/>
              <a:t>Мероприятия КГБУ </a:t>
            </a:r>
            <a:br>
              <a:rPr lang="ru-RU" dirty="0"/>
            </a:br>
            <a:r>
              <a:rPr lang="ru-RU" dirty="0"/>
              <a:t>«Дом молодежи»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CB0B44-A42E-4DA5-A289-CB43BC12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01052" y="6152348"/>
            <a:ext cx="4876800" cy="1096899"/>
          </a:xfrm>
        </p:spPr>
        <p:txBody>
          <a:bodyPr/>
          <a:lstStyle/>
          <a:p>
            <a:r>
              <a:rPr lang="ru-RU" dirty="0"/>
              <a:t>Г. Комсомольск-на-Амуре, пр. Мира 2 </a:t>
            </a:r>
          </a:p>
        </p:txBody>
      </p:sp>
    </p:spTree>
    <p:extLst>
      <p:ext uri="{BB962C8B-B14F-4D97-AF65-F5344CB8AC3E}">
        <p14:creationId xmlns:p14="http://schemas.microsoft.com/office/powerpoint/2010/main" val="288069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966F-1908-4F18-BAAC-E96BD900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Форум Амур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6471049E-A2D1-4AD3-9A10-B735A3B2B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0989"/>
            <a:ext cx="5418666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Волонтерам было предоставлено:</a:t>
            </a:r>
          </a:p>
          <a:p>
            <a:r>
              <a:rPr lang="ru-RU" sz="2400" dirty="0"/>
              <a:t>Проезд с г. Хабаровска до места проведения </a:t>
            </a:r>
          </a:p>
          <a:p>
            <a:r>
              <a:rPr lang="ru-RU" sz="2400" dirty="0"/>
              <a:t>Проживание </a:t>
            </a:r>
          </a:p>
          <a:p>
            <a:r>
              <a:rPr lang="ru-RU" sz="2400" dirty="0"/>
              <a:t>Питание</a:t>
            </a:r>
          </a:p>
          <a:p>
            <a:r>
              <a:rPr lang="ru-RU" sz="2400" dirty="0"/>
              <a:t>Экипировка</a:t>
            </a:r>
          </a:p>
          <a:p>
            <a:r>
              <a:rPr lang="ru-RU" sz="2400" dirty="0"/>
              <a:t>Сувенирная продукция</a:t>
            </a:r>
          </a:p>
          <a:p>
            <a:r>
              <a:rPr lang="ru-RU" sz="2400" dirty="0"/>
              <a:t>Часы на портале </a:t>
            </a:r>
            <a:r>
              <a:rPr lang="ru-RU" sz="2400" dirty="0" err="1"/>
              <a:t>Добро.ру</a:t>
            </a:r>
            <a:endParaRPr lang="ru-RU" sz="2400" dirty="0"/>
          </a:p>
          <a:p>
            <a:r>
              <a:rPr lang="ru-RU" sz="2400" dirty="0"/>
              <a:t>Благодарственные письма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49D35D-381F-4A15-BF6D-F466065AE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4" y="290094"/>
            <a:ext cx="4619797" cy="3078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F8601A-17C0-4B0C-9798-E2F61C3C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4" y="3546815"/>
            <a:ext cx="4619797" cy="30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4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BC2F-E023-422C-B650-CA086FE1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Форум работающей и служащей молодежи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029AB-905B-462D-83C9-F125F72A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4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Волонтерам было предоставлено: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Проживание 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Питание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Экипировка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Часы на портале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Добро.ру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Благодарственные письма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3A5B72-9FB4-4133-9EDC-7BD2ED913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8084"/>
            <a:ext cx="5700254" cy="2773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66E4B9-934B-4EDF-8B15-7C8EB01B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98" y="494506"/>
            <a:ext cx="3414056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BD59-7F15-4130-8826-D9C2559B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Форум наставников и педагогов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20976CC-C766-4CCF-89C2-033A0BF7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4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Волонтерам было предоставлено: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Проживание 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Питание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Экипировка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Часы на портале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Добро.ру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Благодарственные письма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9C352-6AF2-40B4-89BD-28952E1F7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25" y="1533889"/>
            <a:ext cx="4386170" cy="2922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D95786-421E-4EA5-B628-B7E498868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/>
          <a:stretch/>
        </p:blipFill>
        <p:spPr>
          <a:xfrm>
            <a:off x="7493725" y="4101306"/>
            <a:ext cx="4386172" cy="25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4CF92-D19D-4E3A-8166-52B1C604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Общероссийский конгресс инженеров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782DB15-F549-4E32-A639-3A017636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4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Волонтерам было предоставлено: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Проживание 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Питание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Экипировка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Часы на портале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Добро.ру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Благодарственные письма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206EDB-0685-4E5E-86FB-D53013A3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80" y="647542"/>
            <a:ext cx="4274820" cy="28498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26617D-9F1B-4A81-B916-6BD7270A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80" y="3497422"/>
            <a:ext cx="427482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2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7D1AC-92B4-4263-BB44-5A6FEEDB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Фестиваль инновационного и креативного творчества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D3CEE18-0EEA-4389-AF79-960E3F094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ru-RU" sz="24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Волонтерам было предоставлено: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Питание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Экипировка</a:t>
            </a: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Часы на портале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Добро.ру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Благодарственные письма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FC07B6-F79B-4DC9-AA8A-3055AFDB8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2" y="1620370"/>
            <a:ext cx="3617259" cy="3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8CFD1-EBE2-42D9-B927-4E7F035C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46" y="2768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908154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117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Мероприятия КГБУ  «Дом молодежи»</vt:lpstr>
      <vt:lpstr>Форум Амур</vt:lpstr>
      <vt:lpstr>Форум работающей и служащей молодежи</vt:lpstr>
      <vt:lpstr>Форум наставников и педагогов</vt:lpstr>
      <vt:lpstr>Общероссийский конгресс инженеров</vt:lpstr>
      <vt:lpstr>Фестиваль инновационного и креативного творчества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КГБУ  «Дом молодежи»</dc:title>
  <dc:creator>Волонтерский центр</dc:creator>
  <cp:lastModifiedBy>Волонтерский центр</cp:lastModifiedBy>
  <cp:revision>4</cp:revision>
  <dcterms:created xsi:type="dcterms:W3CDTF">2023-12-26T05:15:30Z</dcterms:created>
  <dcterms:modified xsi:type="dcterms:W3CDTF">2023-12-26T05:52:42Z</dcterms:modified>
</cp:coreProperties>
</file>