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85" r:id="rId3"/>
    <p:sldId id="270" r:id="rId4"/>
    <p:sldId id="291" r:id="rId5"/>
    <p:sldId id="288" r:id="rId6"/>
    <p:sldId id="284" r:id="rId7"/>
    <p:sldId id="283" r:id="rId8"/>
    <p:sldId id="289" r:id="rId9"/>
    <p:sldId id="293" r:id="rId10"/>
    <p:sldId id="290" r:id="rId11"/>
    <p:sldId id="294" r:id="rId12"/>
    <p:sldId id="28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2E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35DB9C-9B49-47B8-9FB1-4B0A834A5212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8604088-ED5C-4B1E-A7F5-99D449CB0B05}">
      <dgm:prSet phldrT="[Текст]"/>
      <dgm:spPr/>
      <dgm:t>
        <a:bodyPr/>
        <a:lstStyle/>
        <a:p>
          <a:r>
            <a:rPr lang="ru-RU" b="0" i="0" dirty="0" err="1" smtClean="0"/>
            <a:t>Грантовое</a:t>
          </a:r>
          <a:r>
            <a:rPr lang="ru-RU" b="0" i="0" dirty="0" smtClean="0"/>
            <a:t> направление, которому преимущественно соответствует планируемая деятельность по проекту</a:t>
          </a:r>
          <a:endParaRPr lang="ru-RU" dirty="0"/>
        </a:p>
      </dgm:t>
    </dgm:pt>
    <dgm:pt modelId="{751F25B4-FCBF-44F7-A76E-6D8A95B58D84}" type="parTrans" cxnId="{DF418822-6C21-435E-ADCC-E5C507ED75F0}">
      <dgm:prSet/>
      <dgm:spPr/>
      <dgm:t>
        <a:bodyPr/>
        <a:lstStyle/>
        <a:p>
          <a:endParaRPr lang="ru-RU"/>
        </a:p>
      </dgm:t>
    </dgm:pt>
    <dgm:pt modelId="{5D4CD439-0E44-4C67-BB66-2B24950B5F27}" type="sibTrans" cxnId="{DF418822-6C21-435E-ADCC-E5C507ED75F0}">
      <dgm:prSet/>
      <dgm:spPr/>
      <dgm:t>
        <a:bodyPr/>
        <a:lstStyle/>
        <a:p>
          <a:endParaRPr lang="ru-RU"/>
        </a:p>
      </dgm:t>
    </dgm:pt>
    <dgm:pt modelId="{BAF2C25C-3836-4219-B492-A7E2D4E7F824}">
      <dgm:prSet phldrT="[Текст]"/>
      <dgm:spPr/>
      <dgm:t>
        <a:bodyPr/>
        <a:lstStyle/>
        <a:p>
          <a:r>
            <a:rPr lang="ru-RU" b="0" i="0" dirty="0" smtClean="0"/>
            <a:t>сохранение исторической памяти</a:t>
          </a:r>
          <a:endParaRPr lang="ru-RU" dirty="0"/>
        </a:p>
      </dgm:t>
    </dgm:pt>
    <dgm:pt modelId="{1053CFD6-3843-4E3E-9151-5A6783394C18}" type="parTrans" cxnId="{9CBB3537-D0DE-4C6A-865E-46D84147B9A4}">
      <dgm:prSet/>
      <dgm:spPr/>
      <dgm:t>
        <a:bodyPr/>
        <a:lstStyle/>
        <a:p>
          <a:endParaRPr lang="ru-RU"/>
        </a:p>
      </dgm:t>
    </dgm:pt>
    <dgm:pt modelId="{48F81CA9-EF5C-4678-9130-80ECB4B8857A}" type="sibTrans" cxnId="{9CBB3537-D0DE-4C6A-865E-46D84147B9A4}">
      <dgm:prSet/>
      <dgm:spPr/>
      <dgm:t>
        <a:bodyPr/>
        <a:lstStyle/>
        <a:p>
          <a:endParaRPr lang="ru-RU"/>
        </a:p>
      </dgm:t>
    </dgm:pt>
    <dgm:pt modelId="{01F1016C-13DD-4860-B52F-FC9B19A45B82}">
      <dgm:prSet phldrT="[Текст]"/>
      <dgm:spPr/>
      <dgm:t>
        <a:bodyPr/>
        <a:lstStyle/>
        <a:p>
          <a:r>
            <a:rPr lang="ru-RU" b="0" i="0" dirty="0" smtClean="0"/>
            <a:t>Тематика </a:t>
          </a:r>
          <a:r>
            <a:rPr lang="ru-RU" b="0" i="0" dirty="0" err="1" smtClean="0"/>
            <a:t>грантового</a:t>
          </a:r>
          <a:r>
            <a:rPr lang="ru-RU" b="0" i="0" dirty="0" smtClean="0"/>
            <a:t> направления, которому преимущественно соответствует планируемая деятельность по проекту</a:t>
          </a:r>
          <a:endParaRPr lang="ru-RU" dirty="0"/>
        </a:p>
      </dgm:t>
    </dgm:pt>
    <dgm:pt modelId="{A66643F5-123F-4FB0-8923-4DA2EB8E0D2D}" type="parTrans" cxnId="{03A56788-77B5-403F-8F9F-9DD4F0FF0484}">
      <dgm:prSet/>
      <dgm:spPr/>
      <dgm:t>
        <a:bodyPr/>
        <a:lstStyle/>
        <a:p>
          <a:endParaRPr lang="ru-RU"/>
        </a:p>
      </dgm:t>
    </dgm:pt>
    <dgm:pt modelId="{FDE9036F-AF9A-461A-9897-F8AE8202F593}" type="sibTrans" cxnId="{03A56788-77B5-403F-8F9F-9DD4F0FF0484}">
      <dgm:prSet/>
      <dgm:spPr/>
      <dgm:t>
        <a:bodyPr/>
        <a:lstStyle/>
        <a:p>
          <a:endParaRPr lang="ru-RU"/>
        </a:p>
      </dgm:t>
    </dgm:pt>
    <dgm:pt modelId="{A634902C-500B-400A-9509-5AF484DD9EE6}">
      <dgm:prSet phldrT="[Текст]"/>
      <dgm:spPr/>
      <dgm:t>
        <a:bodyPr/>
        <a:lstStyle/>
        <a:p>
          <a:r>
            <a:rPr lang="ru-RU" b="0" i="0" dirty="0" smtClean="0"/>
            <a:t>деятельность в сфере патриотического, в том числе военно-патриотического воспитания граждан Российской Федерации</a:t>
          </a:r>
          <a:endParaRPr lang="ru-RU" dirty="0"/>
        </a:p>
      </dgm:t>
    </dgm:pt>
    <dgm:pt modelId="{25830F8E-EE2F-4A32-ACBC-D6D9B77DEC6A}" type="parTrans" cxnId="{425926F8-6E91-480C-9335-B6BFCA640543}">
      <dgm:prSet/>
      <dgm:spPr/>
      <dgm:t>
        <a:bodyPr/>
        <a:lstStyle/>
        <a:p>
          <a:endParaRPr lang="ru-RU"/>
        </a:p>
      </dgm:t>
    </dgm:pt>
    <dgm:pt modelId="{A5C97ACF-3F61-4802-86DB-BCFDB2E7256B}" type="sibTrans" cxnId="{425926F8-6E91-480C-9335-B6BFCA640543}">
      <dgm:prSet/>
      <dgm:spPr/>
      <dgm:t>
        <a:bodyPr/>
        <a:lstStyle/>
        <a:p>
          <a:endParaRPr lang="ru-RU"/>
        </a:p>
      </dgm:t>
    </dgm:pt>
    <dgm:pt modelId="{C38B9324-CBF3-456C-8BAC-F9A6161DB31F}" type="pres">
      <dgm:prSet presAssocID="{F035DB9C-9B49-47B8-9FB1-4B0A834A52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2B4424-F4C1-4DD0-B7A1-B6443814DEF0}" type="pres">
      <dgm:prSet presAssocID="{98604088-ED5C-4B1E-A7F5-99D449CB0B0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4288CB-F70A-47CB-9004-3119917468A5}" type="pres">
      <dgm:prSet presAssocID="{98604088-ED5C-4B1E-A7F5-99D449CB0B05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33E832-CD9E-4CCE-AE00-98D44AB936C7}" type="pres">
      <dgm:prSet presAssocID="{01F1016C-13DD-4860-B52F-FC9B19A45B8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C2B660-85AB-4A14-BDBA-6F2339E7DFDB}" type="pres">
      <dgm:prSet presAssocID="{01F1016C-13DD-4860-B52F-FC9B19A45B82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BFF944-BAEA-4372-AE09-B99E0817C3E9}" type="presOf" srcId="{01F1016C-13DD-4860-B52F-FC9B19A45B82}" destId="{9B33E832-CD9E-4CCE-AE00-98D44AB936C7}" srcOrd="0" destOrd="0" presId="urn:microsoft.com/office/officeart/2005/8/layout/vList2"/>
    <dgm:cxn modelId="{A755F44E-B858-449A-860D-EBA48E987C1C}" type="presOf" srcId="{F035DB9C-9B49-47B8-9FB1-4B0A834A5212}" destId="{C38B9324-CBF3-456C-8BAC-F9A6161DB31F}" srcOrd="0" destOrd="0" presId="urn:microsoft.com/office/officeart/2005/8/layout/vList2"/>
    <dgm:cxn modelId="{425926F8-6E91-480C-9335-B6BFCA640543}" srcId="{01F1016C-13DD-4860-B52F-FC9B19A45B82}" destId="{A634902C-500B-400A-9509-5AF484DD9EE6}" srcOrd="0" destOrd="0" parTransId="{25830F8E-EE2F-4A32-ACBC-D6D9B77DEC6A}" sibTransId="{A5C97ACF-3F61-4802-86DB-BCFDB2E7256B}"/>
    <dgm:cxn modelId="{03A56788-77B5-403F-8F9F-9DD4F0FF0484}" srcId="{F035DB9C-9B49-47B8-9FB1-4B0A834A5212}" destId="{01F1016C-13DD-4860-B52F-FC9B19A45B82}" srcOrd="1" destOrd="0" parTransId="{A66643F5-123F-4FB0-8923-4DA2EB8E0D2D}" sibTransId="{FDE9036F-AF9A-461A-9897-F8AE8202F593}"/>
    <dgm:cxn modelId="{DF418822-6C21-435E-ADCC-E5C507ED75F0}" srcId="{F035DB9C-9B49-47B8-9FB1-4B0A834A5212}" destId="{98604088-ED5C-4B1E-A7F5-99D449CB0B05}" srcOrd="0" destOrd="0" parTransId="{751F25B4-FCBF-44F7-A76E-6D8A95B58D84}" sibTransId="{5D4CD439-0E44-4C67-BB66-2B24950B5F27}"/>
    <dgm:cxn modelId="{9CBB3537-D0DE-4C6A-865E-46D84147B9A4}" srcId="{98604088-ED5C-4B1E-A7F5-99D449CB0B05}" destId="{BAF2C25C-3836-4219-B492-A7E2D4E7F824}" srcOrd="0" destOrd="0" parTransId="{1053CFD6-3843-4E3E-9151-5A6783394C18}" sibTransId="{48F81CA9-EF5C-4678-9130-80ECB4B8857A}"/>
    <dgm:cxn modelId="{35691110-CBE6-44F4-98C2-7C45DDFAE231}" type="presOf" srcId="{A634902C-500B-400A-9509-5AF484DD9EE6}" destId="{DEC2B660-85AB-4A14-BDBA-6F2339E7DFDB}" srcOrd="0" destOrd="0" presId="urn:microsoft.com/office/officeart/2005/8/layout/vList2"/>
    <dgm:cxn modelId="{A13C1CE2-1452-4ED4-BBE1-251BF8E16663}" type="presOf" srcId="{98604088-ED5C-4B1E-A7F5-99D449CB0B05}" destId="{622B4424-F4C1-4DD0-B7A1-B6443814DEF0}" srcOrd="0" destOrd="0" presId="urn:microsoft.com/office/officeart/2005/8/layout/vList2"/>
    <dgm:cxn modelId="{5BD10879-4126-4527-ABF9-E74806BB4298}" type="presOf" srcId="{BAF2C25C-3836-4219-B492-A7E2D4E7F824}" destId="{324288CB-F70A-47CB-9004-3119917468A5}" srcOrd="0" destOrd="0" presId="urn:microsoft.com/office/officeart/2005/8/layout/vList2"/>
    <dgm:cxn modelId="{7E43F8FE-86BD-4CCB-842C-A41A4BE9EA23}" type="presParOf" srcId="{C38B9324-CBF3-456C-8BAC-F9A6161DB31F}" destId="{622B4424-F4C1-4DD0-B7A1-B6443814DEF0}" srcOrd="0" destOrd="0" presId="urn:microsoft.com/office/officeart/2005/8/layout/vList2"/>
    <dgm:cxn modelId="{125492B5-E529-4E91-8579-5D05136C9459}" type="presParOf" srcId="{C38B9324-CBF3-456C-8BAC-F9A6161DB31F}" destId="{324288CB-F70A-47CB-9004-3119917468A5}" srcOrd="1" destOrd="0" presId="urn:microsoft.com/office/officeart/2005/8/layout/vList2"/>
    <dgm:cxn modelId="{EDF51334-7B3F-4355-9472-E2B368C9A620}" type="presParOf" srcId="{C38B9324-CBF3-456C-8BAC-F9A6161DB31F}" destId="{9B33E832-CD9E-4CCE-AE00-98D44AB936C7}" srcOrd="2" destOrd="0" presId="urn:microsoft.com/office/officeart/2005/8/layout/vList2"/>
    <dgm:cxn modelId="{25F5CC5A-ADD3-4030-AF0D-A301A5A6A945}" type="presParOf" srcId="{C38B9324-CBF3-456C-8BAC-F9A6161DB31F}" destId="{DEC2B660-85AB-4A14-BDBA-6F2339E7DFD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CEF292A-B5DB-4146-953E-FDA4268EE02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57D8CB-FCE9-437F-96D8-3CCD318B310E}">
      <dgm:prSet phldrT="[Текст]"/>
      <dgm:spPr/>
      <dgm:t>
        <a:bodyPr/>
        <a:lstStyle/>
        <a:p>
          <a:r>
            <a:rPr lang="ru-RU" b="0" i="0" dirty="0" smtClean="0"/>
            <a:t>Главное управление МЧС РФ по Кировской области.</a:t>
          </a:r>
          <a:endParaRPr lang="ru-RU" dirty="0"/>
        </a:p>
      </dgm:t>
    </dgm:pt>
    <dgm:pt modelId="{1EF7CF30-4608-4DB9-82BC-90C9430A9CA3}" type="parTrans" cxnId="{B0F58C76-6446-4F85-8C8F-1FE466D4881D}">
      <dgm:prSet/>
      <dgm:spPr/>
      <dgm:t>
        <a:bodyPr/>
        <a:lstStyle/>
        <a:p>
          <a:endParaRPr lang="ru-RU"/>
        </a:p>
      </dgm:t>
    </dgm:pt>
    <dgm:pt modelId="{CF14B22B-85E8-4D39-BBC9-8DAAD8D399AB}" type="sibTrans" cxnId="{B0F58C76-6446-4F85-8C8F-1FE466D4881D}">
      <dgm:prSet/>
      <dgm:spPr/>
      <dgm:t>
        <a:bodyPr/>
        <a:lstStyle/>
        <a:p>
          <a:endParaRPr lang="ru-RU"/>
        </a:p>
      </dgm:t>
    </dgm:pt>
    <dgm:pt modelId="{178CE85F-0168-4AD5-98C8-A70834FEB8F3}">
      <dgm:prSet phldrT="[Текст]"/>
      <dgm:spPr/>
      <dgm:t>
        <a:bodyPr/>
        <a:lstStyle/>
        <a:p>
          <a:r>
            <a:rPr lang="ru-RU" b="0" i="0" dirty="0" smtClean="0"/>
            <a:t>На основании Соглашения о порядке взаимодействия и координации деятельности между ГУ МЧС РФ по КО и ФОСТКО</a:t>
          </a:r>
          <a:endParaRPr lang="ru-RU" dirty="0"/>
        </a:p>
      </dgm:t>
    </dgm:pt>
    <dgm:pt modelId="{EE612331-0B94-48D3-92E9-4A5D4CE02B62}" type="parTrans" cxnId="{70FC7C2E-CA36-4B19-9B75-DF3425DCB789}">
      <dgm:prSet/>
      <dgm:spPr/>
      <dgm:t>
        <a:bodyPr/>
        <a:lstStyle/>
        <a:p>
          <a:endParaRPr lang="ru-RU"/>
        </a:p>
      </dgm:t>
    </dgm:pt>
    <dgm:pt modelId="{7D64DB21-EE36-4B81-8CA8-86827A60CD87}" type="sibTrans" cxnId="{70FC7C2E-CA36-4B19-9B75-DF3425DCB789}">
      <dgm:prSet/>
      <dgm:spPr/>
      <dgm:t>
        <a:bodyPr/>
        <a:lstStyle/>
        <a:p>
          <a:endParaRPr lang="ru-RU"/>
        </a:p>
      </dgm:t>
    </dgm:pt>
    <dgm:pt modelId="{52C81122-DB41-45E0-8F69-1E6A44F53C64}">
      <dgm:prSet phldrT="[Текст]"/>
      <dgm:spPr/>
      <dgm:t>
        <a:bodyPr/>
        <a:lstStyle/>
        <a:p>
          <a:r>
            <a:rPr lang="ru-RU" b="0" i="0" dirty="0" smtClean="0"/>
            <a:t>Министерство спорта Кировской области.</a:t>
          </a:r>
          <a:endParaRPr lang="ru-RU" dirty="0"/>
        </a:p>
      </dgm:t>
    </dgm:pt>
    <dgm:pt modelId="{7DA95EE2-E88A-4C04-B3D6-69E438710B7E}" type="parTrans" cxnId="{165CE585-B0C2-46E7-8C07-54006B5E0081}">
      <dgm:prSet/>
      <dgm:spPr/>
      <dgm:t>
        <a:bodyPr/>
        <a:lstStyle/>
        <a:p>
          <a:endParaRPr lang="ru-RU"/>
        </a:p>
      </dgm:t>
    </dgm:pt>
    <dgm:pt modelId="{E90765A4-BE1E-446A-B933-50DA7B61166D}" type="sibTrans" cxnId="{165CE585-B0C2-46E7-8C07-54006B5E0081}">
      <dgm:prSet/>
      <dgm:spPr/>
      <dgm:t>
        <a:bodyPr/>
        <a:lstStyle/>
        <a:p>
          <a:endParaRPr lang="ru-RU"/>
        </a:p>
      </dgm:t>
    </dgm:pt>
    <dgm:pt modelId="{AB697278-89EB-43F0-8B9A-A7BABB2C06A3}">
      <dgm:prSet phldrT="[Текст]"/>
      <dgm:spPr/>
      <dgm:t>
        <a:bodyPr/>
        <a:lstStyle/>
        <a:p>
          <a:r>
            <a:rPr lang="ru-RU" b="0" i="0" dirty="0" smtClean="0"/>
            <a:t>Согласно календарного плана спортивных соревнований</a:t>
          </a:r>
          <a:endParaRPr lang="ru-RU" dirty="0"/>
        </a:p>
      </dgm:t>
    </dgm:pt>
    <dgm:pt modelId="{1C7B4414-8BA5-4925-9111-A110071BEB5D}" type="parTrans" cxnId="{9421D7BF-71DB-4C75-A7F5-A94BA76EC1D1}">
      <dgm:prSet/>
      <dgm:spPr/>
      <dgm:t>
        <a:bodyPr/>
        <a:lstStyle/>
        <a:p>
          <a:endParaRPr lang="ru-RU"/>
        </a:p>
      </dgm:t>
    </dgm:pt>
    <dgm:pt modelId="{B15EA91E-7DB1-4EE2-BC55-63F691A6E8C2}" type="sibTrans" cxnId="{9421D7BF-71DB-4C75-A7F5-A94BA76EC1D1}">
      <dgm:prSet/>
      <dgm:spPr/>
      <dgm:t>
        <a:bodyPr/>
        <a:lstStyle/>
        <a:p>
          <a:endParaRPr lang="ru-RU"/>
        </a:p>
      </dgm:t>
    </dgm:pt>
    <dgm:pt modelId="{FF22A823-B22F-4646-B98F-21D95D39D727}">
      <dgm:prSet phldrT="[Текст]"/>
      <dgm:spPr/>
      <dgm:t>
        <a:bodyPr/>
        <a:lstStyle/>
        <a:p>
          <a:r>
            <a:rPr lang="ru-RU" b="0" i="0" dirty="0" smtClean="0"/>
            <a:t>Согласно календарного плана спортивных соревнований</a:t>
          </a:r>
          <a:r>
            <a:rPr lang="ru-RU" b="1" i="0" dirty="0" smtClean="0"/>
            <a:t>.</a:t>
          </a:r>
          <a:endParaRPr lang="ru-RU" dirty="0"/>
        </a:p>
      </dgm:t>
    </dgm:pt>
    <dgm:pt modelId="{BCB1FF66-0550-4415-B898-66EB3966ED82}" type="parTrans" cxnId="{0DAADABE-4678-4EB3-984B-D9774A39C083}">
      <dgm:prSet/>
      <dgm:spPr/>
      <dgm:t>
        <a:bodyPr/>
        <a:lstStyle/>
        <a:p>
          <a:endParaRPr lang="ru-RU"/>
        </a:p>
      </dgm:t>
    </dgm:pt>
    <dgm:pt modelId="{3A47C721-5A4B-480C-95C5-5A27527AEC93}" type="sibTrans" cxnId="{0DAADABE-4678-4EB3-984B-D9774A39C083}">
      <dgm:prSet/>
      <dgm:spPr/>
      <dgm:t>
        <a:bodyPr/>
        <a:lstStyle/>
        <a:p>
          <a:endParaRPr lang="ru-RU"/>
        </a:p>
      </dgm:t>
    </dgm:pt>
    <dgm:pt modelId="{C10C17EF-8416-4D7D-AF6C-5D97E7956E02}">
      <dgm:prSet phldrT="[Текст]"/>
      <dgm:spPr/>
      <dgm:t>
        <a:bodyPr/>
        <a:lstStyle/>
        <a:p>
          <a:r>
            <a:rPr lang="ru-RU" b="0" i="0" smtClean="0"/>
            <a:t>КОГАУ ЦСП "Вятка-старт"</a:t>
          </a:r>
          <a:endParaRPr lang="ru-RU" dirty="0"/>
        </a:p>
      </dgm:t>
    </dgm:pt>
    <dgm:pt modelId="{5325A8A9-A466-47AA-B766-B1515DB044CD}" type="parTrans" cxnId="{3A8DB594-D216-4685-A6F6-488B6D29E4B0}">
      <dgm:prSet/>
      <dgm:spPr/>
      <dgm:t>
        <a:bodyPr/>
        <a:lstStyle/>
        <a:p>
          <a:endParaRPr lang="ru-RU"/>
        </a:p>
      </dgm:t>
    </dgm:pt>
    <dgm:pt modelId="{E07A0237-D766-45E7-B204-A4F2C6BE2930}" type="sibTrans" cxnId="{3A8DB594-D216-4685-A6F6-488B6D29E4B0}">
      <dgm:prSet/>
      <dgm:spPr/>
      <dgm:t>
        <a:bodyPr/>
        <a:lstStyle/>
        <a:p>
          <a:endParaRPr lang="ru-RU"/>
        </a:p>
      </dgm:t>
    </dgm:pt>
    <dgm:pt modelId="{93D02D39-9425-47B1-9329-461D48474A49}">
      <dgm:prSet phldrT="[Текст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ПАРТНЕРЫ</a:t>
          </a:r>
          <a:endParaRPr lang="ru-RU" dirty="0"/>
        </a:p>
      </dgm:t>
    </dgm:pt>
    <dgm:pt modelId="{26543550-D929-4DD9-BDD3-8ECB2ADE94BB}" type="parTrans" cxnId="{A8D2ED4A-869B-418E-83C0-0D43953A3300}">
      <dgm:prSet/>
      <dgm:spPr/>
      <dgm:t>
        <a:bodyPr/>
        <a:lstStyle/>
        <a:p>
          <a:endParaRPr lang="ru-RU"/>
        </a:p>
      </dgm:t>
    </dgm:pt>
    <dgm:pt modelId="{0D97CA3B-85F4-4BBF-96AD-C52DB0207902}" type="sibTrans" cxnId="{A8D2ED4A-869B-418E-83C0-0D43953A3300}">
      <dgm:prSet/>
      <dgm:spPr/>
      <dgm:t>
        <a:bodyPr/>
        <a:lstStyle/>
        <a:p>
          <a:endParaRPr lang="ru-RU"/>
        </a:p>
      </dgm:t>
    </dgm:pt>
    <dgm:pt modelId="{CE729ED2-7229-4E76-90DB-7D527E473F22}" type="pres">
      <dgm:prSet presAssocID="{FCEF292A-B5DB-4146-953E-FDA4268EE0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94EC33-37DC-4405-959C-CD399B4B40BA}" type="pres">
      <dgm:prSet presAssocID="{93D02D39-9425-47B1-9329-461D48474A4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2C10D6-283A-4AC4-AE15-5835BC717B79}" type="pres">
      <dgm:prSet presAssocID="{0D97CA3B-85F4-4BBF-96AD-C52DB0207902}" presName="spacer" presStyleCnt="0"/>
      <dgm:spPr/>
    </dgm:pt>
    <dgm:pt modelId="{304697E4-C7E3-4136-A7D0-405E48B303BD}" type="pres">
      <dgm:prSet presAssocID="{2057D8CB-FCE9-437F-96D8-3CCD318B310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A6EC08-AF75-4A71-8519-F8A9BB2FF2A0}" type="pres">
      <dgm:prSet presAssocID="{2057D8CB-FCE9-437F-96D8-3CCD318B310E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907637-C222-40C0-9672-496B71A07C82}" type="pres">
      <dgm:prSet presAssocID="{52C81122-DB41-45E0-8F69-1E6A44F53C6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C9AB31-B78F-4E8F-956E-16D67D61FFAD}" type="pres">
      <dgm:prSet presAssocID="{52C81122-DB41-45E0-8F69-1E6A44F53C64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9F3AF3-CB2E-42C1-BE08-FE646D65F856}" type="pres">
      <dgm:prSet presAssocID="{C10C17EF-8416-4D7D-AF6C-5D97E7956E0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236F88-917D-4421-8CBA-960AB6019ABA}" type="pres">
      <dgm:prSet presAssocID="{C10C17EF-8416-4D7D-AF6C-5D97E7956E02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21D7BF-71DB-4C75-A7F5-A94BA76EC1D1}" srcId="{52C81122-DB41-45E0-8F69-1E6A44F53C64}" destId="{AB697278-89EB-43F0-8B9A-A7BABB2C06A3}" srcOrd="0" destOrd="0" parTransId="{1C7B4414-8BA5-4925-9111-A110071BEB5D}" sibTransId="{B15EA91E-7DB1-4EE2-BC55-63F691A6E8C2}"/>
    <dgm:cxn modelId="{85973CF8-F70B-4A79-928C-309F3A3A00CA}" type="presOf" srcId="{C10C17EF-8416-4D7D-AF6C-5D97E7956E02}" destId="{049F3AF3-CB2E-42C1-BE08-FE646D65F856}" srcOrd="0" destOrd="0" presId="urn:microsoft.com/office/officeart/2005/8/layout/vList2"/>
    <dgm:cxn modelId="{61A70250-6221-4CE7-98E2-5CD4871D965A}" type="presOf" srcId="{178CE85F-0168-4AD5-98C8-A70834FEB8F3}" destId="{75A6EC08-AF75-4A71-8519-F8A9BB2FF2A0}" srcOrd="0" destOrd="0" presId="urn:microsoft.com/office/officeart/2005/8/layout/vList2"/>
    <dgm:cxn modelId="{3A8DB594-D216-4685-A6F6-488B6D29E4B0}" srcId="{FCEF292A-B5DB-4146-953E-FDA4268EE024}" destId="{C10C17EF-8416-4D7D-AF6C-5D97E7956E02}" srcOrd="3" destOrd="0" parTransId="{5325A8A9-A466-47AA-B766-B1515DB044CD}" sibTransId="{E07A0237-D766-45E7-B204-A4F2C6BE2930}"/>
    <dgm:cxn modelId="{0DAADABE-4678-4EB3-984B-D9774A39C083}" srcId="{C10C17EF-8416-4D7D-AF6C-5D97E7956E02}" destId="{FF22A823-B22F-4646-B98F-21D95D39D727}" srcOrd="0" destOrd="0" parTransId="{BCB1FF66-0550-4415-B898-66EB3966ED82}" sibTransId="{3A47C721-5A4B-480C-95C5-5A27527AEC93}"/>
    <dgm:cxn modelId="{8BA8B744-CF68-4E48-87B2-4050E8148478}" type="presOf" srcId="{FF22A823-B22F-4646-B98F-21D95D39D727}" destId="{F5236F88-917D-4421-8CBA-960AB6019ABA}" srcOrd="0" destOrd="0" presId="urn:microsoft.com/office/officeart/2005/8/layout/vList2"/>
    <dgm:cxn modelId="{B0F58C76-6446-4F85-8C8F-1FE466D4881D}" srcId="{FCEF292A-B5DB-4146-953E-FDA4268EE024}" destId="{2057D8CB-FCE9-437F-96D8-3CCD318B310E}" srcOrd="1" destOrd="0" parTransId="{1EF7CF30-4608-4DB9-82BC-90C9430A9CA3}" sibTransId="{CF14B22B-85E8-4D39-BBC9-8DAAD8D399AB}"/>
    <dgm:cxn modelId="{24322760-00DF-42C6-B953-ECA73D80F60D}" type="presOf" srcId="{93D02D39-9425-47B1-9329-461D48474A49}" destId="{6994EC33-37DC-4405-959C-CD399B4B40BA}" srcOrd="0" destOrd="0" presId="urn:microsoft.com/office/officeart/2005/8/layout/vList2"/>
    <dgm:cxn modelId="{A8D2ED4A-869B-418E-83C0-0D43953A3300}" srcId="{FCEF292A-B5DB-4146-953E-FDA4268EE024}" destId="{93D02D39-9425-47B1-9329-461D48474A49}" srcOrd="0" destOrd="0" parTransId="{26543550-D929-4DD9-BDD3-8ECB2ADE94BB}" sibTransId="{0D97CA3B-85F4-4BBF-96AD-C52DB0207902}"/>
    <dgm:cxn modelId="{165CE585-B0C2-46E7-8C07-54006B5E0081}" srcId="{FCEF292A-B5DB-4146-953E-FDA4268EE024}" destId="{52C81122-DB41-45E0-8F69-1E6A44F53C64}" srcOrd="2" destOrd="0" parTransId="{7DA95EE2-E88A-4C04-B3D6-69E438710B7E}" sibTransId="{E90765A4-BE1E-446A-B933-50DA7B61166D}"/>
    <dgm:cxn modelId="{259260FE-0E7B-4123-8068-BAF8B47D04A1}" type="presOf" srcId="{2057D8CB-FCE9-437F-96D8-3CCD318B310E}" destId="{304697E4-C7E3-4136-A7D0-405E48B303BD}" srcOrd="0" destOrd="0" presId="urn:microsoft.com/office/officeart/2005/8/layout/vList2"/>
    <dgm:cxn modelId="{18587A5F-E0FB-4AE2-8291-B3DEA70FBC81}" type="presOf" srcId="{FCEF292A-B5DB-4146-953E-FDA4268EE024}" destId="{CE729ED2-7229-4E76-90DB-7D527E473F22}" srcOrd="0" destOrd="0" presId="urn:microsoft.com/office/officeart/2005/8/layout/vList2"/>
    <dgm:cxn modelId="{70FC7C2E-CA36-4B19-9B75-DF3425DCB789}" srcId="{2057D8CB-FCE9-437F-96D8-3CCD318B310E}" destId="{178CE85F-0168-4AD5-98C8-A70834FEB8F3}" srcOrd="0" destOrd="0" parTransId="{EE612331-0B94-48D3-92E9-4A5D4CE02B62}" sibTransId="{7D64DB21-EE36-4B81-8CA8-86827A60CD87}"/>
    <dgm:cxn modelId="{37275968-96FB-49ED-A3F3-EA82B640FFC1}" type="presOf" srcId="{AB697278-89EB-43F0-8B9A-A7BABB2C06A3}" destId="{0FC9AB31-B78F-4E8F-956E-16D67D61FFAD}" srcOrd="0" destOrd="0" presId="urn:microsoft.com/office/officeart/2005/8/layout/vList2"/>
    <dgm:cxn modelId="{DA1E67DA-D064-4FE8-BDE0-05E4E6990FF5}" type="presOf" srcId="{52C81122-DB41-45E0-8F69-1E6A44F53C64}" destId="{78907637-C222-40C0-9672-496B71A07C82}" srcOrd="0" destOrd="0" presId="urn:microsoft.com/office/officeart/2005/8/layout/vList2"/>
    <dgm:cxn modelId="{880A2142-11BA-466F-94E4-BAF76F344230}" type="presParOf" srcId="{CE729ED2-7229-4E76-90DB-7D527E473F22}" destId="{6994EC33-37DC-4405-959C-CD399B4B40BA}" srcOrd="0" destOrd="0" presId="urn:microsoft.com/office/officeart/2005/8/layout/vList2"/>
    <dgm:cxn modelId="{C9618257-DD67-4403-9A85-2708E78167BB}" type="presParOf" srcId="{CE729ED2-7229-4E76-90DB-7D527E473F22}" destId="{C02C10D6-283A-4AC4-AE15-5835BC717B79}" srcOrd="1" destOrd="0" presId="urn:microsoft.com/office/officeart/2005/8/layout/vList2"/>
    <dgm:cxn modelId="{1D733819-395D-460E-9EF7-FBD919007073}" type="presParOf" srcId="{CE729ED2-7229-4E76-90DB-7D527E473F22}" destId="{304697E4-C7E3-4136-A7D0-405E48B303BD}" srcOrd="2" destOrd="0" presId="urn:microsoft.com/office/officeart/2005/8/layout/vList2"/>
    <dgm:cxn modelId="{24A92A40-AAEE-4641-A1A1-EE7E599F5D05}" type="presParOf" srcId="{CE729ED2-7229-4E76-90DB-7D527E473F22}" destId="{75A6EC08-AF75-4A71-8519-F8A9BB2FF2A0}" srcOrd="3" destOrd="0" presId="urn:microsoft.com/office/officeart/2005/8/layout/vList2"/>
    <dgm:cxn modelId="{3E682616-F161-498C-9F32-6FEB0EEA43C3}" type="presParOf" srcId="{CE729ED2-7229-4E76-90DB-7D527E473F22}" destId="{78907637-C222-40C0-9672-496B71A07C82}" srcOrd="4" destOrd="0" presId="urn:microsoft.com/office/officeart/2005/8/layout/vList2"/>
    <dgm:cxn modelId="{B7C85A7B-695D-4D7A-9597-6F30289AC587}" type="presParOf" srcId="{CE729ED2-7229-4E76-90DB-7D527E473F22}" destId="{0FC9AB31-B78F-4E8F-956E-16D67D61FFAD}" srcOrd="5" destOrd="0" presId="urn:microsoft.com/office/officeart/2005/8/layout/vList2"/>
    <dgm:cxn modelId="{68882E9C-8FF3-4A3C-A020-C5867172956C}" type="presParOf" srcId="{CE729ED2-7229-4E76-90DB-7D527E473F22}" destId="{049F3AF3-CB2E-42C1-BE08-FE646D65F856}" srcOrd="6" destOrd="0" presId="urn:microsoft.com/office/officeart/2005/8/layout/vList2"/>
    <dgm:cxn modelId="{056AEA8B-94D7-4729-B68A-DB554CAE83A1}" type="presParOf" srcId="{CE729ED2-7229-4E76-90DB-7D527E473F22}" destId="{F5236F88-917D-4421-8CBA-960AB6019ABA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A7F300D-B9D8-4CF6-A933-1A95544B12EA}" type="doc">
      <dgm:prSet loTypeId="urn:microsoft.com/office/officeart/2005/8/layout/vList2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A3FCAE5-2768-4820-B002-D74409FF9D08}">
      <dgm:prSet phldrT="[Текст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1800" b="1" dirty="0" smtClean="0"/>
            <a:t>Туристические клубы</a:t>
          </a:r>
          <a:endParaRPr lang="ru-RU" sz="1800" b="1" dirty="0"/>
        </a:p>
      </dgm:t>
    </dgm:pt>
    <dgm:pt modelId="{7332801D-1593-48F8-B199-BCC5473E4767}" type="parTrans" cxnId="{AC5F2000-11FE-409D-8367-147C9050A562}">
      <dgm:prSet/>
      <dgm:spPr/>
      <dgm:t>
        <a:bodyPr/>
        <a:lstStyle/>
        <a:p>
          <a:endParaRPr lang="ru-RU"/>
        </a:p>
      </dgm:t>
    </dgm:pt>
    <dgm:pt modelId="{4CA9A5E8-9140-4CF7-B6BD-7482F13171DC}" type="sibTrans" cxnId="{AC5F2000-11FE-409D-8367-147C9050A562}">
      <dgm:prSet/>
      <dgm:spPr/>
      <dgm:t>
        <a:bodyPr/>
        <a:lstStyle/>
        <a:p>
          <a:endParaRPr lang="ru-RU"/>
        </a:p>
      </dgm:t>
    </dgm:pt>
    <dgm:pt modelId="{BF028C8E-D84D-41D8-9093-78085A1C4072}">
      <dgm:prSet phldrT="[Текст]" custT="1"/>
      <dgm:spPr/>
      <dgm:t>
        <a:bodyPr/>
        <a:lstStyle/>
        <a:p>
          <a:r>
            <a:rPr lang="ru-RU" sz="1400" b="1" dirty="0" smtClean="0">
              <a:latin typeface="+mn-lt"/>
            </a:rPr>
            <a:t>ХРАБРЫЕ СЛОНИКИ</a:t>
          </a:r>
          <a:endParaRPr lang="ru-RU" sz="1400" b="1" dirty="0"/>
        </a:p>
      </dgm:t>
    </dgm:pt>
    <dgm:pt modelId="{7143FB2A-A65A-445E-9F5A-A6089DA4A3D4}" type="parTrans" cxnId="{A4B10B02-4E71-4B15-BE97-9E07EF8F9510}">
      <dgm:prSet/>
      <dgm:spPr/>
      <dgm:t>
        <a:bodyPr/>
        <a:lstStyle/>
        <a:p>
          <a:endParaRPr lang="ru-RU"/>
        </a:p>
      </dgm:t>
    </dgm:pt>
    <dgm:pt modelId="{754C602A-B11D-4CF6-9793-E00257343166}" type="sibTrans" cxnId="{A4B10B02-4E71-4B15-BE97-9E07EF8F9510}">
      <dgm:prSet/>
      <dgm:spPr/>
      <dgm:t>
        <a:bodyPr/>
        <a:lstStyle/>
        <a:p>
          <a:endParaRPr lang="ru-RU"/>
        </a:p>
      </dgm:t>
    </dgm:pt>
    <dgm:pt modelId="{4F399854-6359-4989-9D05-D80535C8F46C}">
      <dgm:prSet custT="1"/>
      <dgm:spPr/>
      <dgm:t>
        <a:bodyPr/>
        <a:lstStyle/>
        <a:p>
          <a:r>
            <a:rPr lang="ru-RU" sz="1400" b="1" dirty="0" smtClean="0">
              <a:latin typeface="+mn-lt"/>
            </a:rPr>
            <a:t>БУРЕВЕСТНИК</a:t>
          </a:r>
          <a:endParaRPr lang="ru-RU" sz="1400" b="1" dirty="0">
            <a:latin typeface="+mn-lt"/>
          </a:endParaRPr>
        </a:p>
      </dgm:t>
    </dgm:pt>
    <dgm:pt modelId="{7D456005-A248-4B8B-80BB-A7B38555FCD3}" type="parTrans" cxnId="{B26FB07E-D25B-41D9-BE64-ECFA0F71D113}">
      <dgm:prSet/>
      <dgm:spPr/>
      <dgm:t>
        <a:bodyPr/>
        <a:lstStyle/>
        <a:p>
          <a:endParaRPr lang="ru-RU"/>
        </a:p>
      </dgm:t>
    </dgm:pt>
    <dgm:pt modelId="{02A44F93-E0D9-497C-9F28-F717705D1E9E}" type="sibTrans" cxnId="{B26FB07E-D25B-41D9-BE64-ECFA0F71D113}">
      <dgm:prSet/>
      <dgm:spPr/>
      <dgm:t>
        <a:bodyPr/>
        <a:lstStyle/>
        <a:p>
          <a:endParaRPr lang="ru-RU"/>
        </a:p>
      </dgm:t>
    </dgm:pt>
    <dgm:pt modelId="{FC81C7FC-28F0-4230-8DFE-2F48197619C1}">
      <dgm:prSet custT="1"/>
      <dgm:spPr/>
      <dgm:t>
        <a:bodyPr/>
        <a:lstStyle/>
        <a:p>
          <a:r>
            <a:rPr lang="ru-RU" sz="1400" b="1" dirty="0" smtClean="0">
              <a:latin typeface="+mn-lt"/>
            </a:rPr>
            <a:t>ЦЕНТАВРИОН</a:t>
          </a:r>
          <a:endParaRPr lang="ru-RU" sz="1400" b="1" dirty="0">
            <a:latin typeface="+mn-lt"/>
          </a:endParaRPr>
        </a:p>
      </dgm:t>
    </dgm:pt>
    <dgm:pt modelId="{5D869E18-374E-45CA-A57D-43D58EFF2F69}" type="parTrans" cxnId="{577A03B9-473F-48BE-B8CF-89A315BA199E}">
      <dgm:prSet/>
      <dgm:spPr/>
      <dgm:t>
        <a:bodyPr/>
        <a:lstStyle/>
        <a:p>
          <a:endParaRPr lang="ru-RU"/>
        </a:p>
      </dgm:t>
    </dgm:pt>
    <dgm:pt modelId="{05CD5BAB-613D-4C93-A19E-742A713055C8}" type="sibTrans" cxnId="{577A03B9-473F-48BE-B8CF-89A315BA199E}">
      <dgm:prSet/>
      <dgm:spPr/>
      <dgm:t>
        <a:bodyPr/>
        <a:lstStyle/>
        <a:p>
          <a:endParaRPr lang="ru-RU"/>
        </a:p>
      </dgm:t>
    </dgm:pt>
    <dgm:pt modelId="{D176B568-3A5F-429B-8F02-E5C091E88B34}">
      <dgm:prSet custT="1"/>
      <dgm:spPr/>
      <dgm:t>
        <a:bodyPr/>
        <a:lstStyle/>
        <a:p>
          <a:r>
            <a:rPr lang="ru-RU" sz="1400" b="1" dirty="0" smtClean="0">
              <a:latin typeface="+mn-lt"/>
            </a:rPr>
            <a:t>АЗИМУТ</a:t>
          </a:r>
          <a:endParaRPr lang="ru-RU" sz="1400" b="1" dirty="0">
            <a:latin typeface="+mn-lt"/>
          </a:endParaRPr>
        </a:p>
      </dgm:t>
    </dgm:pt>
    <dgm:pt modelId="{59E67702-33E9-4068-A676-DE3DCABF427F}" type="parTrans" cxnId="{738B0E65-DF78-4269-9A0D-BF35A99E073B}">
      <dgm:prSet/>
      <dgm:spPr/>
      <dgm:t>
        <a:bodyPr/>
        <a:lstStyle/>
        <a:p>
          <a:endParaRPr lang="ru-RU"/>
        </a:p>
      </dgm:t>
    </dgm:pt>
    <dgm:pt modelId="{57F95A7D-1577-401C-AE78-FF2516513634}" type="sibTrans" cxnId="{738B0E65-DF78-4269-9A0D-BF35A99E073B}">
      <dgm:prSet/>
      <dgm:spPr/>
      <dgm:t>
        <a:bodyPr/>
        <a:lstStyle/>
        <a:p>
          <a:endParaRPr lang="ru-RU"/>
        </a:p>
      </dgm:t>
    </dgm:pt>
    <dgm:pt modelId="{B3E5633C-7761-4ED2-9D7B-A4A1D664EC0D}">
      <dgm:prSet custT="1"/>
      <dgm:spPr/>
      <dgm:t>
        <a:bodyPr/>
        <a:lstStyle/>
        <a:p>
          <a:r>
            <a:rPr lang="ru-RU" sz="1400" b="1" dirty="0" smtClean="0">
              <a:latin typeface="+mn-lt"/>
            </a:rPr>
            <a:t>КАМЕЛОТ</a:t>
          </a:r>
          <a:endParaRPr lang="ru-RU" sz="1400" b="1" dirty="0">
            <a:latin typeface="+mn-lt"/>
          </a:endParaRPr>
        </a:p>
      </dgm:t>
    </dgm:pt>
    <dgm:pt modelId="{2E2BBE1C-7A62-4883-B33C-C2622855C3ED}" type="parTrans" cxnId="{DBD50175-B827-4E4D-B7D3-2BC2177A7A08}">
      <dgm:prSet/>
      <dgm:spPr/>
      <dgm:t>
        <a:bodyPr/>
        <a:lstStyle/>
        <a:p>
          <a:endParaRPr lang="ru-RU"/>
        </a:p>
      </dgm:t>
    </dgm:pt>
    <dgm:pt modelId="{EDA202A9-56A5-4F8E-8B86-317741D0CD36}" type="sibTrans" cxnId="{DBD50175-B827-4E4D-B7D3-2BC2177A7A08}">
      <dgm:prSet/>
      <dgm:spPr/>
      <dgm:t>
        <a:bodyPr/>
        <a:lstStyle/>
        <a:p>
          <a:endParaRPr lang="ru-RU"/>
        </a:p>
      </dgm:t>
    </dgm:pt>
    <dgm:pt modelId="{F37809E7-7196-4C3D-B594-3217266DB219}">
      <dgm:prSet custT="1"/>
      <dgm:spPr/>
      <dgm:t>
        <a:bodyPr/>
        <a:lstStyle/>
        <a:p>
          <a:r>
            <a:rPr lang="ru-RU" sz="1400" b="1" dirty="0" smtClean="0">
              <a:latin typeface="+mn-lt"/>
            </a:rPr>
            <a:t>МАДАГАСКАР</a:t>
          </a:r>
          <a:endParaRPr lang="ru-RU" sz="1400" b="1" dirty="0">
            <a:latin typeface="+mn-lt"/>
          </a:endParaRPr>
        </a:p>
      </dgm:t>
    </dgm:pt>
    <dgm:pt modelId="{51F471DE-E9B1-47FF-A771-82C65088CF27}" type="parTrans" cxnId="{638C79E1-EC14-4FC4-9673-A0E6C4D0D788}">
      <dgm:prSet/>
      <dgm:spPr/>
      <dgm:t>
        <a:bodyPr/>
        <a:lstStyle/>
        <a:p>
          <a:endParaRPr lang="ru-RU"/>
        </a:p>
      </dgm:t>
    </dgm:pt>
    <dgm:pt modelId="{52CBFCF5-31AE-47EB-A7DD-1BF635DEAD0A}" type="sibTrans" cxnId="{638C79E1-EC14-4FC4-9673-A0E6C4D0D788}">
      <dgm:prSet/>
      <dgm:spPr/>
      <dgm:t>
        <a:bodyPr/>
        <a:lstStyle/>
        <a:p>
          <a:endParaRPr lang="ru-RU"/>
        </a:p>
      </dgm:t>
    </dgm:pt>
    <dgm:pt modelId="{19957D07-F655-4536-8DE8-30857487A4A9}" type="pres">
      <dgm:prSet presAssocID="{2A7F300D-B9D8-4CF6-A933-1A95544B12E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4369BE-3D17-4C4F-A14A-ED277E69C49B}" type="pres">
      <dgm:prSet presAssocID="{FA3FCAE5-2768-4820-B002-D74409FF9D08}" presName="parentText" presStyleLbl="node1" presStyleIdx="0" presStyleCnt="1" custScaleY="62456" custLinFactNeighborX="-462" custLinFactNeighborY="-91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0D097B-B4C0-40D8-B774-502C324491BB}" type="pres">
      <dgm:prSet presAssocID="{FA3FCAE5-2768-4820-B002-D74409FF9D0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5F2000-11FE-409D-8367-147C9050A562}" srcId="{2A7F300D-B9D8-4CF6-A933-1A95544B12EA}" destId="{FA3FCAE5-2768-4820-B002-D74409FF9D08}" srcOrd="0" destOrd="0" parTransId="{7332801D-1593-48F8-B199-BCC5473E4767}" sibTransId="{4CA9A5E8-9140-4CF7-B6BD-7482F13171DC}"/>
    <dgm:cxn modelId="{577A03B9-473F-48BE-B8CF-89A315BA199E}" srcId="{FA3FCAE5-2768-4820-B002-D74409FF9D08}" destId="{FC81C7FC-28F0-4230-8DFE-2F48197619C1}" srcOrd="2" destOrd="0" parTransId="{5D869E18-374E-45CA-A57D-43D58EFF2F69}" sibTransId="{05CD5BAB-613D-4C93-A19E-742A713055C8}"/>
    <dgm:cxn modelId="{738B0E65-DF78-4269-9A0D-BF35A99E073B}" srcId="{FA3FCAE5-2768-4820-B002-D74409FF9D08}" destId="{D176B568-3A5F-429B-8F02-E5C091E88B34}" srcOrd="3" destOrd="0" parTransId="{59E67702-33E9-4068-A676-DE3DCABF427F}" sibTransId="{57F95A7D-1577-401C-AE78-FF2516513634}"/>
    <dgm:cxn modelId="{267DC69E-1A97-452C-A45A-7BD86344488F}" type="presOf" srcId="{BF028C8E-D84D-41D8-9093-78085A1C4072}" destId="{7D0D097B-B4C0-40D8-B774-502C324491BB}" srcOrd="0" destOrd="0" presId="urn:microsoft.com/office/officeart/2005/8/layout/vList2"/>
    <dgm:cxn modelId="{C2FD4234-B095-4254-9C5F-BB7C49A42EA3}" type="presOf" srcId="{D176B568-3A5F-429B-8F02-E5C091E88B34}" destId="{7D0D097B-B4C0-40D8-B774-502C324491BB}" srcOrd="0" destOrd="3" presId="urn:microsoft.com/office/officeart/2005/8/layout/vList2"/>
    <dgm:cxn modelId="{5C47473B-D46D-4EB6-A732-2A904438B231}" type="presOf" srcId="{FC81C7FC-28F0-4230-8DFE-2F48197619C1}" destId="{7D0D097B-B4C0-40D8-B774-502C324491BB}" srcOrd="0" destOrd="2" presId="urn:microsoft.com/office/officeart/2005/8/layout/vList2"/>
    <dgm:cxn modelId="{B26FB07E-D25B-41D9-BE64-ECFA0F71D113}" srcId="{FA3FCAE5-2768-4820-B002-D74409FF9D08}" destId="{4F399854-6359-4989-9D05-D80535C8F46C}" srcOrd="1" destOrd="0" parTransId="{7D456005-A248-4B8B-80BB-A7B38555FCD3}" sibTransId="{02A44F93-E0D9-497C-9F28-F717705D1E9E}"/>
    <dgm:cxn modelId="{01841756-6A8C-4D19-AFB8-9CA236DF7F9A}" type="presOf" srcId="{FA3FCAE5-2768-4820-B002-D74409FF9D08}" destId="{894369BE-3D17-4C4F-A14A-ED277E69C49B}" srcOrd="0" destOrd="0" presId="urn:microsoft.com/office/officeart/2005/8/layout/vList2"/>
    <dgm:cxn modelId="{A8960971-B3D1-4E3D-B138-040C8FFBA08D}" type="presOf" srcId="{4F399854-6359-4989-9D05-D80535C8F46C}" destId="{7D0D097B-B4C0-40D8-B774-502C324491BB}" srcOrd="0" destOrd="1" presId="urn:microsoft.com/office/officeart/2005/8/layout/vList2"/>
    <dgm:cxn modelId="{DBD50175-B827-4E4D-B7D3-2BC2177A7A08}" srcId="{FA3FCAE5-2768-4820-B002-D74409FF9D08}" destId="{B3E5633C-7761-4ED2-9D7B-A4A1D664EC0D}" srcOrd="4" destOrd="0" parTransId="{2E2BBE1C-7A62-4883-B33C-C2622855C3ED}" sibTransId="{EDA202A9-56A5-4F8E-8B86-317741D0CD36}"/>
    <dgm:cxn modelId="{3B50923C-BF1D-4A31-985D-733660EBA0B4}" type="presOf" srcId="{2A7F300D-B9D8-4CF6-A933-1A95544B12EA}" destId="{19957D07-F655-4536-8DE8-30857487A4A9}" srcOrd="0" destOrd="0" presId="urn:microsoft.com/office/officeart/2005/8/layout/vList2"/>
    <dgm:cxn modelId="{AF5BB3F1-08CD-4C8F-AE9A-D0084FEA7780}" type="presOf" srcId="{B3E5633C-7761-4ED2-9D7B-A4A1D664EC0D}" destId="{7D0D097B-B4C0-40D8-B774-502C324491BB}" srcOrd="0" destOrd="4" presId="urn:microsoft.com/office/officeart/2005/8/layout/vList2"/>
    <dgm:cxn modelId="{9028D511-FF9C-4BF1-959D-A14B3435B045}" type="presOf" srcId="{F37809E7-7196-4C3D-B594-3217266DB219}" destId="{7D0D097B-B4C0-40D8-B774-502C324491BB}" srcOrd="0" destOrd="5" presId="urn:microsoft.com/office/officeart/2005/8/layout/vList2"/>
    <dgm:cxn modelId="{638C79E1-EC14-4FC4-9673-A0E6C4D0D788}" srcId="{FA3FCAE5-2768-4820-B002-D74409FF9D08}" destId="{F37809E7-7196-4C3D-B594-3217266DB219}" srcOrd="5" destOrd="0" parTransId="{51F471DE-E9B1-47FF-A771-82C65088CF27}" sibTransId="{52CBFCF5-31AE-47EB-A7DD-1BF635DEAD0A}"/>
    <dgm:cxn modelId="{A4B10B02-4E71-4B15-BE97-9E07EF8F9510}" srcId="{FA3FCAE5-2768-4820-B002-D74409FF9D08}" destId="{BF028C8E-D84D-41D8-9093-78085A1C4072}" srcOrd="0" destOrd="0" parTransId="{7143FB2A-A65A-445E-9F5A-A6089DA4A3D4}" sibTransId="{754C602A-B11D-4CF6-9793-E00257343166}"/>
    <dgm:cxn modelId="{DAE31D4E-2FF2-45A5-BA1F-D067756FA4F7}" type="presParOf" srcId="{19957D07-F655-4536-8DE8-30857487A4A9}" destId="{894369BE-3D17-4C4F-A14A-ED277E69C49B}" srcOrd="0" destOrd="0" presId="urn:microsoft.com/office/officeart/2005/8/layout/vList2"/>
    <dgm:cxn modelId="{1790CA90-B9C2-483A-9F06-4C8D0D0AB41C}" type="presParOf" srcId="{19957D07-F655-4536-8DE8-30857487A4A9}" destId="{7D0D097B-B4C0-40D8-B774-502C324491B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CEF292A-B5DB-4146-953E-FDA4268EE024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057D8CB-FCE9-437F-96D8-3CCD318B310E}">
      <dgm:prSet phldrT="[Текст]"/>
      <dgm:spPr/>
      <dgm:t>
        <a:bodyPr/>
        <a:lstStyle/>
        <a:p>
          <a:r>
            <a:rPr lang="ru-RU" b="0" i="0" dirty="0" smtClean="0"/>
            <a:t>Туристский поход с проверкой туристских навыков</a:t>
          </a:r>
          <a:endParaRPr lang="ru-RU" dirty="0"/>
        </a:p>
      </dgm:t>
    </dgm:pt>
    <dgm:pt modelId="{1EF7CF30-4608-4DB9-82BC-90C9430A9CA3}" type="parTrans" cxnId="{B0F58C76-6446-4F85-8C8F-1FE466D4881D}">
      <dgm:prSet/>
      <dgm:spPr/>
      <dgm:t>
        <a:bodyPr/>
        <a:lstStyle/>
        <a:p>
          <a:endParaRPr lang="ru-RU"/>
        </a:p>
      </dgm:t>
    </dgm:pt>
    <dgm:pt modelId="{CF14B22B-85E8-4D39-BBC9-8DAAD8D399AB}" type="sibTrans" cxnId="{B0F58C76-6446-4F85-8C8F-1FE466D4881D}">
      <dgm:prSet/>
      <dgm:spPr/>
      <dgm:t>
        <a:bodyPr/>
        <a:lstStyle/>
        <a:p>
          <a:endParaRPr lang="ru-RU"/>
        </a:p>
      </dgm:t>
    </dgm:pt>
    <dgm:pt modelId="{52C81122-DB41-45E0-8F69-1E6A44F53C64}">
      <dgm:prSet phldrT="[Текст]"/>
      <dgm:spPr/>
      <dgm:t>
        <a:bodyPr/>
        <a:lstStyle/>
        <a:p>
          <a:r>
            <a:rPr lang="ru-RU" b="0" i="0" dirty="0" smtClean="0"/>
            <a:t>Соревнования по ВИЖ и ПСР "Вятский лось"</a:t>
          </a:r>
          <a:endParaRPr lang="ru-RU" dirty="0"/>
        </a:p>
      </dgm:t>
    </dgm:pt>
    <dgm:pt modelId="{7DA95EE2-E88A-4C04-B3D6-69E438710B7E}" type="parTrans" cxnId="{165CE585-B0C2-46E7-8C07-54006B5E0081}">
      <dgm:prSet/>
      <dgm:spPr/>
      <dgm:t>
        <a:bodyPr/>
        <a:lstStyle/>
        <a:p>
          <a:endParaRPr lang="ru-RU"/>
        </a:p>
      </dgm:t>
    </dgm:pt>
    <dgm:pt modelId="{E90765A4-BE1E-446A-B933-50DA7B61166D}" type="sibTrans" cxnId="{165CE585-B0C2-46E7-8C07-54006B5E0081}">
      <dgm:prSet/>
      <dgm:spPr/>
      <dgm:t>
        <a:bodyPr/>
        <a:lstStyle/>
        <a:p>
          <a:endParaRPr lang="ru-RU"/>
        </a:p>
      </dgm:t>
    </dgm:pt>
    <dgm:pt modelId="{C10C17EF-8416-4D7D-AF6C-5D97E7956E02}">
      <dgm:prSet phldrT="[Текст]"/>
      <dgm:spPr/>
      <dgm:t>
        <a:bodyPr/>
        <a:lstStyle/>
        <a:p>
          <a:r>
            <a:rPr lang="ru-RU" b="0" i="0" dirty="0" smtClean="0"/>
            <a:t>Слет «Дорогами истории»</a:t>
          </a:r>
          <a:endParaRPr lang="ru-RU" dirty="0"/>
        </a:p>
      </dgm:t>
    </dgm:pt>
    <dgm:pt modelId="{5325A8A9-A466-47AA-B766-B1515DB044CD}" type="parTrans" cxnId="{3A8DB594-D216-4685-A6F6-488B6D29E4B0}">
      <dgm:prSet/>
      <dgm:spPr/>
      <dgm:t>
        <a:bodyPr/>
        <a:lstStyle/>
        <a:p>
          <a:endParaRPr lang="ru-RU"/>
        </a:p>
      </dgm:t>
    </dgm:pt>
    <dgm:pt modelId="{E07A0237-D766-45E7-B204-A4F2C6BE2930}" type="sibTrans" cxnId="{3A8DB594-D216-4685-A6F6-488B6D29E4B0}">
      <dgm:prSet/>
      <dgm:spPr/>
      <dgm:t>
        <a:bodyPr/>
        <a:lstStyle/>
        <a:p>
          <a:endParaRPr lang="ru-RU"/>
        </a:p>
      </dgm:t>
    </dgm:pt>
    <dgm:pt modelId="{93D02D39-9425-47B1-9329-461D48474A49}">
      <dgm:prSet phldrT="[Текст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chemeClr val="accent6"/>
        </a:solidFill>
      </dgm:spPr>
      <dgm:t>
        <a:bodyPr/>
        <a:lstStyle/>
        <a:p>
          <a:r>
            <a:rPr lang="ru-RU" dirty="0" smtClean="0"/>
            <a:t>ПРОЕКТЫ</a:t>
          </a:r>
          <a:endParaRPr lang="ru-RU" dirty="0"/>
        </a:p>
      </dgm:t>
    </dgm:pt>
    <dgm:pt modelId="{26543550-D929-4DD9-BDD3-8ECB2ADE94BB}" type="parTrans" cxnId="{A8D2ED4A-869B-418E-83C0-0D43953A3300}">
      <dgm:prSet/>
      <dgm:spPr/>
      <dgm:t>
        <a:bodyPr/>
        <a:lstStyle/>
        <a:p>
          <a:endParaRPr lang="ru-RU"/>
        </a:p>
      </dgm:t>
    </dgm:pt>
    <dgm:pt modelId="{0D97CA3B-85F4-4BBF-96AD-C52DB0207902}" type="sibTrans" cxnId="{A8D2ED4A-869B-418E-83C0-0D43953A3300}">
      <dgm:prSet/>
      <dgm:spPr/>
      <dgm:t>
        <a:bodyPr/>
        <a:lstStyle/>
        <a:p>
          <a:endParaRPr lang="ru-RU"/>
        </a:p>
      </dgm:t>
    </dgm:pt>
    <dgm:pt modelId="{1E76EDDA-B817-41F5-9820-517FBEF98678}">
      <dgm:prSet phldrT="[Текст]"/>
      <dgm:spPr/>
      <dgm:t>
        <a:bodyPr/>
        <a:lstStyle/>
        <a:p>
          <a:r>
            <a:rPr lang="en-US" dirty="0" smtClean="0"/>
            <a:t>gto.mctor.ru</a:t>
          </a:r>
          <a:r>
            <a:rPr lang="ru-RU" dirty="0" smtClean="0"/>
            <a:t> </a:t>
          </a:r>
          <a:r>
            <a:rPr lang="en-US" dirty="0" smtClean="0"/>
            <a:t>https://vk.com/43gto</a:t>
          </a:r>
          <a:endParaRPr lang="ru-RU" dirty="0"/>
        </a:p>
      </dgm:t>
    </dgm:pt>
    <dgm:pt modelId="{7228BC10-1EF2-46F3-B07F-EC0D80BAEF2F}" type="parTrans" cxnId="{163398F4-5840-4373-9CC5-D0A8FB65CA55}">
      <dgm:prSet/>
      <dgm:spPr/>
      <dgm:t>
        <a:bodyPr/>
        <a:lstStyle/>
        <a:p>
          <a:endParaRPr lang="ru-RU"/>
        </a:p>
      </dgm:t>
    </dgm:pt>
    <dgm:pt modelId="{697218DA-3A7F-46A8-B9B5-CF0FE8A2CBF3}" type="sibTrans" cxnId="{163398F4-5840-4373-9CC5-D0A8FB65CA55}">
      <dgm:prSet/>
      <dgm:spPr/>
      <dgm:t>
        <a:bodyPr/>
        <a:lstStyle/>
        <a:p>
          <a:endParaRPr lang="ru-RU"/>
        </a:p>
      </dgm:t>
    </dgm:pt>
    <dgm:pt modelId="{231B34C5-3670-456B-BCD2-658515997C19}">
      <dgm:prSet phldrT="[Текст]"/>
      <dgm:spPr/>
      <dgm:t>
        <a:bodyPr/>
        <a:lstStyle/>
        <a:p>
          <a:r>
            <a:rPr lang="en-US" dirty="0" smtClean="0"/>
            <a:t>https://vk.com/vlos2019</a:t>
          </a:r>
          <a:endParaRPr lang="ru-RU" dirty="0"/>
        </a:p>
      </dgm:t>
    </dgm:pt>
    <dgm:pt modelId="{34CAEA4E-D20D-4C4C-A1F5-E8EE702FD276}" type="parTrans" cxnId="{8AE79DFA-EA16-49AD-A157-BE7D09115D31}">
      <dgm:prSet/>
      <dgm:spPr/>
      <dgm:t>
        <a:bodyPr/>
        <a:lstStyle/>
        <a:p>
          <a:endParaRPr lang="ru-RU"/>
        </a:p>
      </dgm:t>
    </dgm:pt>
    <dgm:pt modelId="{1729C426-4269-4D09-BB4B-715710F63D41}" type="sibTrans" cxnId="{8AE79DFA-EA16-49AD-A157-BE7D09115D31}">
      <dgm:prSet/>
      <dgm:spPr/>
      <dgm:t>
        <a:bodyPr/>
        <a:lstStyle/>
        <a:p>
          <a:endParaRPr lang="ru-RU"/>
        </a:p>
      </dgm:t>
    </dgm:pt>
    <dgm:pt modelId="{D8FD936B-63B1-49E7-A7AB-2FA3331069AB}">
      <dgm:prSet phldrT="[Текст]"/>
      <dgm:spPr/>
      <dgm:t>
        <a:bodyPr/>
        <a:lstStyle/>
        <a:p>
          <a:r>
            <a:rPr lang="en-US" smtClean="0"/>
            <a:t>https://vk.com/turslyot</a:t>
          </a:r>
          <a:endParaRPr lang="ru-RU" dirty="0"/>
        </a:p>
      </dgm:t>
    </dgm:pt>
    <dgm:pt modelId="{48663CD5-0BE1-4EFD-AE8C-43DEEE27189C}" type="parTrans" cxnId="{CB7F3FC6-315D-4B24-AAD3-09C7D1882059}">
      <dgm:prSet/>
      <dgm:spPr/>
      <dgm:t>
        <a:bodyPr/>
        <a:lstStyle/>
        <a:p>
          <a:endParaRPr lang="ru-RU"/>
        </a:p>
      </dgm:t>
    </dgm:pt>
    <dgm:pt modelId="{14E82089-3E9A-45D9-AA7B-F5CD95D1A474}" type="sibTrans" cxnId="{CB7F3FC6-315D-4B24-AAD3-09C7D1882059}">
      <dgm:prSet/>
      <dgm:spPr/>
      <dgm:t>
        <a:bodyPr/>
        <a:lstStyle/>
        <a:p>
          <a:endParaRPr lang="ru-RU"/>
        </a:p>
      </dgm:t>
    </dgm:pt>
    <dgm:pt modelId="{CE729ED2-7229-4E76-90DB-7D527E473F22}" type="pres">
      <dgm:prSet presAssocID="{FCEF292A-B5DB-4146-953E-FDA4268EE0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94EC33-37DC-4405-959C-CD399B4B40BA}" type="pres">
      <dgm:prSet presAssocID="{93D02D39-9425-47B1-9329-461D48474A4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2C10D6-283A-4AC4-AE15-5835BC717B79}" type="pres">
      <dgm:prSet presAssocID="{0D97CA3B-85F4-4BBF-96AD-C52DB0207902}" presName="spacer" presStyleCnt="0"/>
      <dgm:spPr/>
      <dgm:t>
        <a:bodyPr/>
        <a:lstStyle/>
        <a:p>
          <a:endParaRPr lang="ru-RU"/>
        </a:p>
      </dgm:t>
    </dgm:pt>
    <dgm:pt modelId="{304697E4-C7E3-4136-A7D0-405E48B303BD}" type="pres">
      <dgm:prSet presAssocID="{2057D8CB-FCE9-437F-96D8-3CCD318B310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A6EC08-AF75-4A71-8519-F8A9BB2FF2A0}" type="pres">
      <dgm:prSet presAssocID="{2057D8CB-FCE9-437F-96D8-3CCD318B310E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907637-C222-40C0-9672-496B71A07C82}" type="pres">
      <dgm:prSet presAssocID="{52C81122-DB41-45E0-8F69-1E6A44F53C6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C9AB31-B78F-4E8F-956E-16D67D61FFAD}" type="pres">
      <dgm:prSet presAssocID="{52C81122-DB41-45E0-8F69-1E6A44F53C64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9F3AF3-CB2E-42C1-BE08-FE646D65F856}" type="pres">
      <dgm:prSet presAssocID="{C10C17EF-8416-4D7D-AF6C-5D97E7956E0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236F88-917D-4421-8CBA-960AB6019ABA}" type="pres">
      <dgm:prSet presAssocID="{C10C17EF-8416-4D7D-AF6C-5D97E7956E02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9260FE-0E7B-4123-8068-BAF8B47D04A1}" type="presOf" srcId="{2057D8CB-FCE9-437F-96D8-3CCD318B310E}" destId="{304697E4-C7E3-4136-A7D0-405E48B303BD}" srcOrd="0" destOrd="0" presId="urn:microsoft.com/office/officeart/2005/8/layout/vList2"/>
    <dgm:cxn modelId="{163398F4-5840-4373-9CC5-D0A8FB65CA55}" srcId="{2057D8CB-FCE9-437F-96D8-3CCD318B310E}" destId="{1E76EDDA-B817-41F5-9820-517FBEF98678}" srcOrd="0" destOrd="0" parTransId="{7228BC10-1EF2-46F3-B07F-EC0D80BAEF2F}" sibTransId="{697218DA-3A7F-46A8-B9B5-CF0FE8A2CBF3}"/>
    <dgm:cxn modelId="{18587A5F-E0FB-4AE2-8291-B3DEA70FBC81}" type="presOf" srcId="{FCEF292A-B5DB-4146-953E-FDA4268EE024}" destId="{CE729ED2-7229-4E76-90DB-7D527E473F22}" srcOrd="0" destOrd="0" presId="urn:microsoft.com/office/officeart/2005/8/layout/vList2"/>
    <dgm:cxn modelId="{85973CF8-F70B-4A79-928C-309F3A3A00CA}" type="presOf" srcId="{C10C17EF-8416-4D7D-AF6C-5D97E7956E02}" destId="{049F3AF3-CB2E-42C1-BE08-FE646D65F856}" srcOrd="0" destOrd="0" presId="urn:microsoft.com/office/officeart/2005/8/layout/vList2"/>
    <dgm:cxn modelId="{B0F58C76-6446-4F85-8C8F-1FE466D4881D}" srcId="{FCEF292A-B5DB-4146-953E-FDA4268EE024}" destId="{2057D8CB-FCE9-437F-96D8-3CCD318B310E}" srcOrd="1" destOrd="0" parTransId="{1EF7CF30-4608-4DB9-82BC-90C9430A9CA3}" sibTransId="{CF14B22B-85E8-4D39-BBC9-8DAAD8D399AB}"/>
    <dgm:cxn modelId="{8AE79DFA-EA16-49AD-A157-BE7D09115D31}" srcId="{52C81122-DB41-45E0-8F69-1E6A44F53C64}" destId="{231B34C5-3670-456B-BCD2-658515997C19}" srcOrd="0" destOrd="0" parTransId="{34CAEA4E-D20D-4C4C-A1F5-E8EE702FD276}" sibTransId="{1729C426-4269-4D09-BB4B-715710F63D41}"/>
    <dgm:cxn modelId="{3A8DB594-D216-4685-A6F6-488B6D29E4B0}" srcId="{FCEF292A-B5DB-4146-953E-FDA4268EE024}" destId="{C10C17EF-8416-4D7D-AF6C-5D97E7956E02}" srcOrd="3" destOrd="0" parTransId="{5325A8A9-A466-47AA-B766-B1515DB044CD}" sibTransId="{E07A0237-D766-45E7-B204-A4F2C6BE2930}"/>
    <dgm:cxn modelId="{24322760-00DF-42C6-B953-ECA73D80F60D}" type="presOf" srcId="{93D02D39-9425-47B1-9329-461D48474A49}" destId="{6994EC33-37DC-4405-959C-CD399B4B40BA}" srcOrd="0" destOrd="0" presId="urn:microsoft.com/office/officeart/2005/8/layout/vList2"/>
    <dgm:cxn modelId="{9BC9F62C-FA67-4B8F-BFE6-D41CA9C9E64A}" type="presOf" srcId="{1E76EDDA-B817-41F5-9820-517FBEF98678}" destId="{75A6EC08-AF75-4A71-8519-F8A9BB2FF2A0}" srcOrd="0" destOrd="0" presId="urn:microsoft.com/office/officeart/2005/8/layout/vList2"/>
    <dgm:cxn modelId="{DA1E67DA-D064-4FE8-BDE0-05E4E6990FF5}" type="presOf" srcId="{52C81122-DB41-45E0-8F69-1E6A44F53C64}" destId="{78907637-C222-40C0-9672-496B71A07C82}" srcOrd="0" destOrd="0" presId="urn:microsoft.com/office/officeart/2005/8/layout/vList2"/>
    <dgm:cxn modelId="{59FAD678-2FBF-4CFB-99F1-D3F7C5BE76D3}" type="presOf" srcId="{D8FD936B-63B1-49E7-A7AB-2FA3331069AB}" destId="{F5236F88-917D-4421-8CBA-960AB6019ABA}" srcOrd="0" destOrd="0" presId="urn:microsoft.com/office/officeart/2005/8/layout/vList2"/>
    <dgm:cxn modelId="{CB7F3FC6-315D-4B24-AAD3-09C7D1882059}" srcId="{C10C17EF-8416-4D7D-AF6C-5D97E7956E02}" destId="{D8FD936B-63B1-49E7-A7AB-2FA3331069AB}" srcOrd="0" destOrd="0" parTransId="{48663CD5-0BE1-4EFD-AE8C-43DEEE27189C}" sibTransId="{14E82089-3E9A-45D9-AA7B-F5CD95D1A474}"/>
    <dgm:cxn modelId="{10531D12-A1D3-4BB8-910C-652168E20145}" type="presOf" srcId="{231B34C5-3670-456B-BCD2-658515997C19}" destId="{0FC9AB31-B78F-4E8F-956E-16D67D61FFAD}" srcOrd="0" destOrd="0" presId="urn:microsoft.com/office/officeart/2005/8/layout/vList2"/>
    <dgm:cxn modelId="{165CE585-B0C2-46E7-8C07-54006B5E0081}" srcId="{FCEF292A-B5DB-4146-953E-FDA4268EE024}" destId="{52C81122-DB41-45E0-8F69-1E6A44F53C64}" srcOrd="2" destOrd="0" parTransId="{7DA95EE2-E88A-4C04-B3D6-69E438710B7E}" sibTransId="{E90765A4-BE1E-446A-B933-50DA7B61166D}"/>
    <dgm:cxn modelId="{A8D2ED4A-869B-418E-83C0-0D43953A3300}" srcId="{FCEF292A-B5DB-4146-953E-FDA4268EE024}" destId="{93D02D39-9425-47B1-9329-461D48474A49}" srcOrd="0" destOrd="0" parTransId="{26543550-D929-4DD9-BDD3-8ECB2ADE94BB}" sibTransId="{0D97CA3B-85F4-4BBF-96AD-C52DB0207902}"/>
    <dgm:cxn modelId="{880A2142-11BA-466F-94E4-BAF76F344230}" type="presParOf" srcId="{CE729ED2-7229-4E76-90DB-7D527E473F22}" destId="{6994EC33-37DC-4405-959C-CD399B4B40BA}" srcOrd="0" destOrd="0" presId="urn:microsoft.com/office/officeart/2005/8/layout/vList2"/>
    <dgm:cxn modelId="{C9618257-DD67-4403-9A85-2708E78167BB}" type="presParOf" srcId="{CE729ED2-7229-4E76-90DB-7D527E473F22}" destId="{C02C10D6-283A-4AC4-AE15-5835BC717B79}" srcOrd="1" destOrd="0" presId="urn:microsoft.com/office/officeart/2005/8/layout/vList2"/>
    <dgm:cxn modelId="{1D733819-395D-460E-9EF7-FBD919007073}" type="presParOf" srcId="{CE729ED2-7229-4E76-90DB-7D527E473F22}" destId="{304697E4-C7E3-4136-A7D0-405E48B303BD}" srcOrd="2" destOrd="0" presId="urn:microsoft.com/office/officeart/2005/8/layout/vList2"/>
    <dgm:cxn modelId="{93CF8E38-7E0B-49CA-888C-2923BF3F4724}" type="presParOf" srcId="{CE729ED2-7229-4E76-90DB-7D527E473F22}" destId="{75A6EC08-AF75-4A71-8519-F8A9BB2FF2A0}" srcOrd="3" destOrd="0" presId="urn:microsoft.com/office/officeart/2005/8/layout/vList2"/>
    <dgm:cxn modelId="{3E682616-F161-498C-9F32-6FEB0EEA43C3}" type="presParOf" srcId="{CE729ED2-7229-4E76-90DB-7D527E473F22}" destId="{78907637-C222-40C0-9672-496B71A07C82}" srcOrd="4" destOrd="0" presId="urn:microsoft.com/office/officeart/2005/8/layout/vList2"/>
    <dgm:cxn modelId="{B0442039-D1C4-422B-886B-A98063EEACFB}" type="presParOf" srcId="{CE729ED2-7229-4E76-90DB-7D527E473F22}" destId="{0FC9AB31-B78F-4E8F-956E-16D67D61FFAD}" srcOrd="5" destOrd="0" presId="urn:microsoft.com/office/officeart/2005/8/layout/vList2"/>
    <dgm:cxn modelId="{68882E9C-8FF3-4A3C-A020-C5867172956C}" type="presParOf" srcId="{CE729ED2-7229-4E76-90DB-7D527E473F22}" destId="{049F3AF3-CB2E-42C1-BE08-FE646D65F856}" srcOrd="6" destOrd="0" presId="urn:microsoft.com/office/officeart/2005/8/layout/vList2"/>
    <dgm:cxn modelId="{2D4FC07D-F8A6-4BB4-A1A9-8A537F7BFBE9}" type="presParOf" srcId="{CE729ED2-7229-4E76-90DB-7D527E473F22}" destId="{F5236F88-917D-4421-8CBA-960AB6019ABA}" srcOrd="7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40814E-13F1-4221-B987-C3BB4805257D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4ED7DC-C531-4469-930C-595859225304}">
      <dgm:prSet custT="1"/>
      <dgm:spPr/>
      <dgm:t>
        <a:bodyPr/>
        <a:lstStyle/>
        <a:p>
          <a:pPr algn="l" rtl="0"/>
          <a:r>
            <a:rPr lang="ru-RU" sz="1600" b="1" dirty="0" smtClean="0">
              <a:latin typeface="Candara" panose="020E0502030303020204" pitchFamily="34" charset="0"/>
            </a:rPr>
            <a:t>Федерация </a:t>
          </a:r>
        </a:p>
        <a:p>
          <a:pPr algn="l"/>
          <a:r>
            <a:rPr lang="ru-RU" sz="1600" b="1" dirty="0" smtClean="0">
              <a:latin typeface="Candara" panose="020E0502030303020204" pitchFamily="34" charset="0"/>
            </a:rPr>
            <a:t>оздоровительно-спортивного туризма Кировской области</a:t>
          </a:r>
          <a:endParaRPr lang="ru-RU" sz="1600" dirty="0"/>
        </a:p>
      </dgm:t>
    </dgm:pt>
    <dgm:pt modelId="{EAB24EEA-74A5-4470-B34C-F46072C4228C}" type="parTrans" cxnId="{333E3129-71F5-4D90-9E2A-6E04CC33C303}">
      <dgm:prSet/>
      <dgm:spPr/>
      <dgm:t>
        <a:bodyPr/>
        <a:lstStyle/>
        <a:p>
          <a:endParaRPr lang="ru-RU"/>
        </a:p>
      </dgm:t>
    </dgm:pt>
    <dgm:pt modelId="{B7F2FA47-6CC8-4A4E-BA7D-D2F9960AB43C}" type="sibTrans" cxnId="{333E3129-71F5-4D90-9E2A-6E04CC33C303}">
      <dgm:prSet/>
      <dgm:spPr/>
      <dgm:t>
        <a:bodyPr/>
        <a:lstStyle/>
        <a:p>
          <a:endParaRPr lang="ru-RU"/>
        </a:p>
      </dgm:t>
    </dgm:pt>
    <dgm:pt modelId="{21BD5925-096E-4B01-8290-8545AF3EED53}">
      <dgm:prSet custT="1"/>
      <dgm:spPr/>
      <dgm:t>
        <a:bodyPr/>
        <a:lstStyle/>
        <a:p>
          <a:pPr algn="l" rtl="0"/>
          <a:r>
            <a:rPr lang="ru-RU" sz="1800" b="1" dirty="0" smtClean="0"/>
            <a:t>Более 20 лет </a:t>
          </a:r>
          <a:r>
            <a:rPr lang="ru-RU" sz="1800" b="0" dirty="0" smtClean="0"/>
            <a:t>в сфере оздоровительно-спортивного туризма. </a:t>
          </a:r>
          <a:endParaRPr lang="ru-RU" sz="1800" b="0" dirty="0"/>
        </a:p>
      </dgm:t>
    </dgm:pt>
    <dgm:pt modelId="{860C03A2-D92A-484D-9BDE-55820DC46596}" type="parTrans" cxnId="{B3277AD8-CF26-4D3C-B47F-7F4194EDDAA4}">
      <dgm:prSet/>
      <dgm:spPr/>
      <dgm:t>
        <a:bodyPr/>
        <a:lstStyle/>
        <a:p>
          <a:endParaRPr lang="ru-RU"/>
        </a:p>
      </dgm:t>
    </dgm:pt>
    <dgm:pt modelId="{BA3E6471-A3C5-4A79-9BF0-19E3ACE31D67}" type="sibTrans" cxnId="{B3277AD8-CF26-4D3C-B47F-7F4194EDDAA4}">
      <dgm:prSet/>
      <dgm:spPr/>
      <dgm:t>
        <a:bodyPr/>
        <a:lstStyle/>
        <a:p>
          <a:endParaRPr lang="ru-RU"/>
        </a:p>
      </dgm:t>
    </dgm:pt>
    <dgm:pt modelId="{8F044645-DC5A-437F-9E11-CCFA54223F51}">
      <dgm:prSet custT="1"/>
      <dgm:spPr/>
      <dgm:t>
        <a:bodyPr/>
        <a:lstStyle/>
        <a:p>
          <a:pPr algn="l" rtl="0"/>
          <a:r>
            <a:rPr lang="ru-RU" sz="1800" b="1" dirty="0" smtClean="0"/>
            <a:t>83 </a:t>
          </a:r>
          <a:r>
            <a:rPr lang="ru-RU" sz="1800" b="0" dirty="0" smtClean="0"/>
            <a:t>слета</a:t>
          </a:r>
          <a:endParaRPr lang="ru-RU" sz="1800" b="0" dirty="0"/>
        </a:p>
      </dgm:t>
    </dgm:pt>
    <dgm:pt modelId="{E44043AD-FD0A-4134-A177-0EC8BD879358}" type="parTrans" cxnId="{8E251C53-154C-4FEA-886B-CF4A53252E29}">
      <dgm:prSet/>
      <dgm:spPr/>
      <dgm:t>
        <a:bodyPr/>
        <a:lstStyle/>
        <a:p>
          <a:endParaRPr lang="ru-RU"/>
        </a:p>
      </dgm:t>
    </dgm:pt>
    <dgm:pt modelId="{4513B4A8-6114-4BE0-B1A8-00B90FD261C5}" type="sibTrans" cxnId="{8E251C53-154C-4FEA-886B-CF4A53252E29}">
      <dgm:prSet/>
      <dgm:spPr/>
      <dgm:t>
        <a:bodyPr/>
        <a:lstStyle/>
        <a:p>
          <a:endParaRPr lang="ru-RU"/>
        </a:p>
      </dgm:t>
    </dgm:pt>
    <dgm:pt modelId="{E8CF9CE5-8892-4C42-AAFA-E275E8F6B14A}">
      <dgm:prSet custT="1"/>
      <dgm:spPr/>
      <dgm:t>
        <a:bodyPr/>
        <a:lstStyle/>
        <a:p>
          <a:pPr algn="l" rtl="0"/>
          <a:r>
            <a:rPr lang="ru-RU" sz="1800" b="1" dirty="0" smtClean="0"/>
            <a:t>6 </a:t>
          </a:r>
          <a:r>
            <a:rPr lang="ru-RU" sz="1800" dirty="0" smtClean="0"/>
            <a:t>учебных школ</a:t>
          </a:r>
          <a:endParaRPr lang="ru-RU" sz="1800" dirty="0"/>
        </a:p>
      </dgm:t>
    </dgm:pt>
    <dgm:pt modelId="{1A35BFC5-7564-43C1-94F1-8BF886D7B854}" type="parTrans" cxnId="{659FA1BC-D7C1-4EE3-B810-E9CA9725C3A3}">
      <dgm:prSet/>
      <dgm:spPr/>
      <dgm:t>
        <a:bodyPr/>
        <a:lstStyle/>
        <a:p>
          <a:endParaRPr lang="ru-RU"/>
        </a:p>
      </dgm:t>
    </dgm:pt>
    <dgm:pt modelId="{DEDB9C5A-53F6-444F-ABF4-FC1F10851B45}" type="sibTrans" cxnId="{659FA1BC-D7C1-4EE3-B810-E9CA9725C3A3}">
      <dgm:prSet/>
      <dgm:spPr/>
      <dgm:t>
        <a:bodyPr/>
        <a:lstStyle/>
        <a:p>
          <a:endParaRPr lang="ru-RU"/>
        </a:p>
      </dgm:t>
    </dgm:pt>
    <dgm:pt modelId="{C07BB7A4-7284-4AF1-A3DC-891296D25614}">
      <dgm:prSet custT="1"/>
      <dgm:spPr/>
      <dgm:t>
        <a:bodyPr/>
        <a:lstStyle/>
        <a:p>
          <a:pPr algn="l" rtl="0"/>
          <a:r>
            <a:rPr lang="ru-RU" sz="1800" b="1" dirty="0" smtClean="0"/>
            <a:t>более 300</a:t>
          </a:r>
          <a:r>
            <a:rPr lang="ru-RU" sz="1800" dirty="0" smtClean="0"/>
            <a:t> спортивных соревнований</a:t>
          </a:r>
          <a:endParaRPr lang="ru-RU" sz="1800" dirty="0"/>
        </a:p>
      </dgm:t>
    </dgm:pt>
    <dgm:pt modelId="{77BD63A6-1AF0-4017-A6E3-0EB60169E3AE}" type="parTrans" cxnId="{AC9B10DD-38A4-458A-A4B3-FF7779686DB9}">
      <dgm:prSet/>
      <dgm:spPr/>
      <dgm:t>
        <a:bodyPr/>
        <a:lstStyle/>
        <a:p>
          <a:endParaRPr lang="ru-RU"/>
        </a:p>
      </dgm:t>
    </dgm:pt>
    <dgm:pt modelId="{F46535B8-00E2-4393-B03D-F5643CB4C56A}" type="sibTrans" cxnId="{AC9B10DD-38A4-458A-A4B3-FF7779686DB9}">
      <dgm:prSet/>
      <dgm:spPr/>
      <dgm:t>
        <a:bodyPr/>
        <a:lstStyle/>
        <a:p>
          <a:endParaRPr lang="ru-RU"/>
        </a:p>
      </dgm:t>
    </dgm:pt>
    <dgm:pt modelId="{02D7F9AF-7DA8-434C-95C6-0C4B01B62A32}">
      <dgm:prSet custT="1"/>
      <dgm:spPr/>
      <dgm:t>
        <a:bodyPr/>
        <a:lstStyle/>
        <a:p>
          <a:pPr algn="l" rtl="0"/>
          <a:r>
            <a:rPr lang="ru-RU" sz="1800" b="1" dirty="0" smtClean="0"/>
            <a:t>78</a:t>
          </a:r>
          <a:r>
            <a:rPr lang="ru-RU" sz="1800" dirty="0" smtClean="0"/>
            <a:t> семинаров</a:t>
          </a:r>
          <a:endParaRPr lang="ru-RU" sz="1800" dirty="0"/>
        </a:p>
      </dgm:t>
    </dgm:pt>
    <dgm:pt modelId="{887EB09B-7389-4403-AF52-AF5FECC86C40}" type="parTrans" cxnId="{98A0F91D-BEF6-49E3-9D5F-BB96AF7EBCE2}">
      <dgm:prSet/>
      <dgm:spPr/>
      <dgm:t>
        <a:bodyPr/>
        <a:lstStyle/>
        <a:p>
          <a:endParaRPr lang="ru-RU"/>
        </a:p>
      </dgm:t>
    </dgm:pt>
    <dgm:pt modelId="{5946EA42-2C6B-4E11-B5FC-15D637CF9ADA}" type="sibTrans" cxnId="{98A0F91D-BEF6-49E3-9D5F-BB96AF7EBCE2}">
      <dgm:prSet/>
      <dgm:spPr/>
      <dgm:t>
        <a:bodyPr/>
        <a:lstStyle/>
        <a:p>
          <a:endParaRPr lang="ru-RU"/>
        </a:p>
      </dgm:t>
    </dgm:pt>
    <dgm:pt modelId="{BA0CB248-0CA6-4202-83C9-DB39CC5CFCDD}">
      <dgm:prSet custT="1"/>
      <dgm:spPr/>
      <dgm:t>
        <a:bodyPr/>
        <a:lstStyle/>
        <a:p>
          <a:pPr algn="l" rtl="0"/>
          <a:r>
            <a:rPr lang="ru-RU" sz="1800" b="1" dirty="0" smtClean="0"/>
            <a:t>более 80</a:t>
          </a:r>
          <a:r>
            <a:rPr lang="ru-RU" sz="1800" dirty="0" smtClean="0"/>
            <a:t> походов и экспедиций</a:t>
          </a:r>
          <a:endParaRPr lang="ru-RU" sz="1800" dirty="0"/>
        </a:p>
      </dgm:t>
    </dgm:pt>
    <dgm:pt modelId="{2A49BC81-5666-42D6-8E0E-B3D08C934151}" type="parTrans" cxnId="{B929C865-AE3A-4767-82DF-8B11E4E3C845}">
      <dgm:prSet/>
      <dgm:spPr/>
      <dgm:t>
        <a:bodyPr/>
        <a:lstStyle/>
        <a:p>
          <a:endParaRPr lang="ru-RU"/>
        </a:p>
      </dgm:t>
    </dgm:pt>
    <dgm:pt modelId="{CBFB1689-51E8-4C1D-87F0-A6120BA6CD9F}" type="sibTrans" cxnId="{B929C865-AE3A-4767-82DF-8B11E4E3C845}">
      <dgm:prSet/>
      <dgm:spPr/>
      <dgm:t>
        <a:bodyPr/>
        <a:lstStyle/>
        <a:p>
          <a:endParaRPr lang="ru-RU"/>
        </a:p>
      </dgm:t>
    </dgm:pt>
    <dgm:pt modelId="{38AB5B2F-CE3C-41AA-8D8F-1C485075E8A4}">
      <dgm:prSet custT="1"/>
      <dgm:spPr/>
      <dgm:t>
        <a:bodyPr/>
        <a:lstStyle/>
        <a:p>
          <a:pPr algn="l" rtl="0"/>
          <a:r>
            <a:rPr lang="ru-RU" sz="1800" b="1" dirty="0" smtClean="0"/>
            <a:t>Победитель конкурса</a:t>
          </a:r>
        </a:p>
        <a:p>
          <a:pPr algn="l" rtl="0"/>
          <a:r>
            <a:rPr lang="ru-RU" sz="1400" b="0" i="0" dirty="0" smtClean="0"/>
            <a:t>Ресурсный центр по подготовке к сдаче норм ГТО (туристский поход с проверкой туристских навыков) (второй конкурс 2019 год); ГТО. Туризм. Продолжение (второй конкурс 2020 год)</a:t>
          </a:r>
          <a:endParaRPr lang="ru-RU" sz="1400" b="0" dirty="0"/>
        </a:p>
      </dgm:t>
    </dgm:pt>
    <dgm:pt modelId="{46DE781C-532C-4618-B475-F82A03803189}" type="parTrans" cxnId="{BC278673-2EDA-4516-AC18-DB6B01408C70}">
      <dgm:prSet/>
      <dgm:spPr/>
      <dgm:t>
        <a:bodyPr/>
        <a:lstStyle/>
        <a:p>
          <a:endParaRPr lang="ru-RU"/>
        </a:p>
      </dgm:t>
    </dgm:pt>
    <dgm:pt modelId="{13823E7D-4FBD-4EBF-89CB-4B5B15758EC0}" type="sibTrans" cxnId="{BC278673-2EDA-4516-AC18-DB6B01408C70}">
      <dgm:prSet/>
      <dgm:spPr/>
      <dgm:t>
        <a:bodyPr/>
        <a:lstStyle/>
        <a:p>
          <a:endParaRPr lang="ru-RU"/>
        </a:p>
      </dgm:t>
    </dgm:pt>
    <dgm:pt modelId="{99136030-43E6-4492-80BA-21D134FCC52F}">
      <dgm:prSet custT="1"/>
      <dgm:spPr/>
      <dgm:t>
        <a:bodyPr/>
        <a:lstStyle/>
        <a:p>
          <a:pPr algn="l" rtl="0"/>
          <a:r>
            <a:rPr lang="ru-RU" sz="1800" b="1" dirty="0" smtClean="0"/>
            <a:t>Первые в РФ </a:t>
          </a:r>
          <a:r>
            <a:rPr lang="ru-RU" sz="1800" dirty="0" smtClean="0"/>
            <a:t>соревнования по </a:t>
          </a:r>
          <a:r>
            <a:rPr lang="ru-RU" sz="1800" dirty="0" err="1" smtClean="0"/>
            <a:t>ТуАрмингу</a:t>
          </a:r>
          <a:r>
            <a:rPr lang="ru-RU" sz="1800" dirty="0" smtClean="0"/>
            <a:t> в 2015 году</a:t>
          </a:r>
          <a:endParaRPr lang="ru-RU" sz="1800" dirty="0"/>
        </a:p>
      </dgm:t>
    </dgm:pt>
    <dgm:pt modelId="{2CA8FB11-BA96-43E7-A0A9-85A57DF62E76}" type="parTrans" cxnId="{3842D7E5-0522-465E-B3F5-EF8C0AC0C542}">
      <dgm:prSet/>
      <dgm:spPr/>
    </dgm:pt>
    <dgm:pt modelId="{7963ECBB-FE72-433E-A5B7-DFD6DCECFE41}" type="sibTrans" cxnId="{3842D7E5-0522-465E-B3F5-EF8C0AC0C542}">
      <dgm:prSet/>
      <dgm:spPr/>
    </dgm:pt>
    <dgm:pt modelId="{E3846C7E-F17D-448D-AEF7-933CB49577C1}" type="pres">
      <dgm:prSet presAssocID="{6C40814E-13F1-4221-B987-C3BB4805257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468833B-0A64-4022-BDB5-FA0092A3666B}" type="pres">
      <dgm:prSet presAssocID="{334ED7DC-C531-4469-930C-595859225304}" presName="root" presStyleCnt="0"/>
      <dgm:spPr/>
    </dgm:pt>
    <dgm:pt modelId="{3D4DA3BC-751A-4274-A99F-4EA1405A7772}" type="pres">
      <dgm:prSet presAssocID="{334ED7DC-C531-4469-930C-595859225304}" presName="rootComposite" presStyleCnt="0"/>
      <dgm:spPr/>
    </dgm:pt>
    <dgm:pt modelId="{BC6D5860-F7F2-4941-948B-8E1639BF973F}" type="pres">
      <dgm:prSet presAssocID="{334ED7DC-C531-4469-930C-595859225304}" presName="rootText" presStyleLbl="node1" presStyleIdx="0" presStyleCnt="1" custScaleX="861042" custScaleY="339130" custLinFactY="-2072" custLinFactNeighborX="4431" custLinFactNeighborY="-100000"/>
      <dgm:spPr/>
      <dgm:t>
        <a:bodyPr/>
        <a:lstStyle/>
        <a:p>
          <a:endParaRPr lang="ru-RU"/>
        </a:p>
      </dgm:t>
    </dgm:pt>
    <dgm:pt modelId="{7AC238AF-3313-47E4-9E18-E6D767AC71A8}" type="pres">
      <dgm:prSet presAssocID="{334ED7DC-C531-4469-930C-595859225304}" presName="rootConnector" presStyleLbl="node1" presStyleIdx="0" presStyleCnt="1"/>
      <dgm:spPr/>
      <dgm:t>
        <a:bodyPr/>
        <a:lstStyle/>
        <a:p>
          <a:endParaRPr lang="ru-RU"/>
        </a:p>
      </dgm:t>
    </dgm:pt>
    <dgm:pt modelId="{88ABF080-A6AE-4971-B208-6036DA9B2A09}" type="pres">
      <dgm:prSet presAssocID="{334ED7DC-C531-4469-930C-595859225304}" presName="childShape" presStyleCnt="0"/>
      <dgm:spPr/>
    </dgm:pt>
    <dgm:pt modelId="{54CDE060-ACC9-4E06-AA21-E9ADA8604FF2}" type="pres">
      <dgm:prSet presAssocID="{860C03A2-D92A-484D-9BDE-55820DC46596}" presName="Name13" presStyleLbl="parChTrans1D2" presStyleIdx="0" presStyleCnt="8"/>
      <dgm:spPr/>
      <dgm:t>
        <a:bodyPr/>
        <a:lstStyle/>
        <a:p>
          <a:endParaRPr lang="ru-RU"/>
        </a:p>
      </dgm:t>
    </dgm:pt>
    <dgm:pt modelId="{75A3AC67-1924-4F39-88C5-681760B73443}" type="pres">
      <dgm:prSet presAssocID="{21BD5925-096E-4B01-8290-8545AF3EED53}" presName="childText" presStyleLbl="bgAcc1" presStyleIdx="0" presStyleCnt="8" custScaleX="1186470" custScaleY="1054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DFE5BE-D7B7-464E-A265-C59CA104E57B}" type="pres">
      <dgm:prSet presAssocID="{E44043AD-FD0A-4134-A177-0EC8BD879358}" presName="Name13" presStyleLbl="parChTrans1D2" presStyleIdx="1" presStyleCnt="8"/>
      <dgm:spPr/>
      <dgm:t>
        <a:bodyPr/>
        <a:lstStyle/>
        <a:p>
          <a:endParaRPr lang="ru-RU"/>
        </a:p>
      </dgm:t>
    </dgm:pt>
    <dgm:pt modelId="{FF38C3E2-EB56-4163-BF3B-9637432FE907}" type="pres">
      <dgm:prSet presAssocID="{8F044645-DC5A-437F-9E11-CCFA54223F51}" presName="childText" presStyleLbl="bgAcc1" presStyleIdx="1" presStyleCnt="8" custScaleX="1181594" custScaleY="1050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E6ECEE-F406-4D1B-9E4F-A5B975BF3268}" type="pres">
      <dgm:prSet presAssocID="{77BD63A6-1AF0-4017-A6E3-0EB60169E3AE}" presName="Name13" presStyleLbl="parChTrans1D2" presStyleIdx="2" presStyleCnt="8"/>
      <dgm:spPr/>
      <dgm:t>
        <a:bodyPr/>
        <a:lstStyle/>
        <a:p>
          <a:endParaRPr lang="ru-RU"/>
        </a:p>
      </dgm:t>
    </dgm:pt>
    <dgm:pt modelId="{29EB0044-D837-4A6F-AC65-FCBC73142E60}" type="pres">
      <dgm:prSet presAssocID="{C07BB7A4-7284-4AF1-A3DC-891296D25614}" presName="childText" presStyleLbl="bgAcc1" presStyleIdx="2" presStyleCnt="8" custScaleX="1181594" custScaleY="1050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F1D68D-1D10-44FE-8462-BCAB2C2454E3}" type="pres">
      <dgm:prSet presAssocID="{1A35BFC5-7564-43C1-94F1-8BF886D7B854}" presName="Name13" presStyleLbl="parChTrans1D2" presStyleIdx="3" presStyleCnt="8"/>
      <dgm:spPr/>
      <dgm:t>
        <a:bodyPr/>
        <a:lstStyle/>
        <a:p>
          <a:endParaRPr lang="ru-RU"/>
        </a:p>
      </dgm:t>
    </dgm:pt>
    <dgm:pt modelId="{95A02EFE-4EAC-41D7-BE48-A3E9A87AB825}" type="pres">
      <dgm:prSet presAssocID="{E8CF9CE5-8892-4C42-AAFA-E275E8F6B14A}" presName="childText" presStyleLbl="bgAcc1" presStyleIdx="3" presStyleCnt="8" custScaleX="1181594" custScaleY="1050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C1E676-C981-4E1E-830C-F57C97C17B50}" type="pres">
      <dgm:prSet presAssocID="{887EB09B-7389-4403-AF52-AF5FECC86C40}" presName="Name13" presStyleLbl="parChTrans1D2" presStyleIdx="4" presStyleCnt="8"/>
      <dgm:spPr/>
      <dgm:t>
        <a:bodyPr/>
        <a:lstStyle/>
        <a:p>
          <a:endParaRPr lang="ru-RU"/>
        </a:p>
      </dgm:t>
    </dgm:pt>
    <dgm:pt modelId="{E14CC62A-8351-4CD4-A5CA-81C5B99385CB}" type="pres">
      <dgm:prSet presAssocID="{02D7F9AF-7DA8-434C-95C6-0C4B01B62A32}" presName="childText" presStyleLbl="bgAcc1" presStyleIdx="4" presStyleCnt="8" custScaleX="1181594" custScaleY="1050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DA425F-A70D-4C6A-8300-38A188DE62F6}" type="pres">
      <dgm:prSet presAssocID="{2A49BC81-5666-42D6-8E0E-B3D08C934151}" presName="Name13" presStyleLbl="parChTrans1D2" presStyleIdx="5" presStyleCnt="8"/>
      <dgm:spPr/>
      <dgm:t>
        <a:bodyPr/>
        <a:lstStyle/>
        <a:p>
          <a:endParaRPr lang="ru-RU"/>
        </a:p>
      </dgm:t>
    </dgm:pt>
    <dgm:pt modelId="{0AC688E1-6F2D-4DF3-B48D-1FCDF6736A80}" type="pres">
      <dgm:prSet presAssocID="{BA0CB248-0CA6-4202-83C9-DB39CC5CFCDD}" presName="childText" presStyleLbl="bgAcc1" presStyleIdx="5" presStyleCnt="8" custScaleX="1181594" custScaleY="1050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7AFA3A-BFFC-49B7-88E2-170631916276}" type="pres">
      <dgm:prSet presAssocID="{2CA8FB11-BA96-43E7-A0A9-85A57DF62E76}" presName="Name13" presStyleLbl="parChTrans1D2" presStyleIdx="6" presStyleCnt="8"/>
      <dgm:spPr/>
    </dgm:pt>
    <dgm:pt modelId="{63A5A970-D21E-4D0C-9E7D-9B416DFA0450}" type="pres">
      <dgm:prSet presAssocID="{99136030-43E6-4492-80BA-21D134FCC52F}" presName="childText" presStyleLbl="bgAcc1" presStyleIdx="6" presStyleCnt="8" custScaleX="12519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9B71A9-1C40-48E9-8229-1D3B1BFC5E83}" type="pres">
      <dgm:prSet presAssocID="{46DE781C-532C-4618-B475-F82A03803189}" presName="Name13" presStyleLbl="parChTrans1D2" presStyleIdx="7" presStyleCnt="8"/>
      <dgm:spPr/>
      <dgm:t>
        <a:bodyPr/>
        <a:lstStyle/>
        <a:p>
          <a:endParaRPr lang="ru-RU"/>
        </a:p>
      </dgm:t>
    </dgm:pt>
    <dgm:pt modelId="{D0E31E43-6143-4640-811D-F5AF8D8BA43B}" type="pres">
      <dgm:prSet presAssocID="{38AB5B2F-CE3C-41AA-8D8F-1C485075E8A4}" presName="childText" presStyleLbl="bgAcc1" presStyleIdx="7" presStyleCnt="8" custScaleX="1402740" custScaleY="2629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278673-2EDA-4516-AC18-DB6B01408C70}" srcId="{334ED7DC-C531-4469-930C-595859225304}" destId="{38AB5B2F-CE3C-41AA-8D8F-1C485075E8A4}" srcOrd="7" destOrd="0" parTransId="{46DE781C-532C-4618-B475-F82A03803189}" sibTransId="{13823E7D-4FBD-4EBF-89CB-4B5B15758EC0}"/>
    <dgm:cxn modelId="{4D29CC3D-5FF7-4B98-8515-2A82E1C9C9C9}" type="presOf" srcId="{77BD63A6-1AF0-4017-A6E3-0EB60169E3AE}" destId="{17E6ECEE-F406-4D1B-9E4F-A5B975BF3268}" srcOrd="0" destOrd="0" presId="urn:microsoft.com/office/officeart/2005/8/layout/hierarchy3"/>
    <dgm:cxn modelId="{D4F9B4EE-D972-4A0B-A506-ACD1930657DD}" type="presOf" srcId="{2A49BC81-5666-42D6-8E0E-B3D08C934151}" destId="{28DA425F-A70D-4C6A-8300-38A188DE62F6}" srcOrd="0" destOrd="0" presId="urn:microsoft.com/office/officeart/2005/8/layout/hierarchy3"/>
    <dgm:cxn modelId="{98A0F91D-BEF6-49E3-9D5F-BB96AF7EBCE2}" srcId="{334ED7DC-C531-4469-930C-595859225304}" destId="{02D7F9AF-7DA8-434C-95C6-0C4B01B62A32}" srcOrd="4" destOrd="0" parTransId="{887EB09B-7389-4403-AF52-AF5FECC86C40}" sibTransId="{5946EA42-2C6B-4E11-B5FC-15D637CF9ADA}"/>
    <dgm:cxn modelId="{5BECF216-CA6C-4FA5-B052-DF2F61F5BF05}" type="presOf" srcId="{860C03A2-D92A-484D-9BDE-55820DC46596}" destId="{54CDE060-ACC9-4E06-AA21-E9ADA8604FF2}" srcOrd="0" destOrd="0" presId="urn:microsoft.com/office/officeart/2005/8/layout/hierarchy3"/>
    <dgm:cxn modelId="{A184380D-A780-4741-B62D-2B24D427D585}" type="presOf" srcId="{1A35BFC5-7564-43C1-94F1-8BF886D7B854}" destId="{6EF1D68D-1D10-44FE-8462-BCAB2C2454E3}" srcOrd="0" destOrd="0" presId="urn:microsoft.com/office/officeart/2005/8/layout/hierarchy3"/>
    <dgm:cxn modelId="{261D39B6-25C9-4D6F-A8F6-F3E241380C35}" type="presOf" srcId="{99136030-43E6-4492-80BA-21D134FCC52F}" destId="{63A5A970-D21E-4D0C-9E7D-9B416DFA0450}" srcOrd="0" destOrd="0" presId="urn:microsoft.com/office/officeart/2005/8/layout/hierarchy3"/>
    <dgm:cxn modelId="{2CA13219-02C6-43C1-9279-4DAFE7F3420B}" type="presOf" srcId="{C07BB7A4-7284-4AF1-A3DC-891296D25614}" destId="{29EB0044-D837-4A6F-AC65-FCBC73142E60}" srcOrd="0" destOrd="0" presId="urn:microsoft.com/office/officeart/2005/8/layout/hierarchy3"/>
    <dgm:cxn modelId="{659FA1BC-D7C1-4EE3-B810-E9CA9725C3A3}" srcId="{334ED7DC-C531-4469-930C-595859225304}" destId="{E8CF9CE5-8892-4C42-AAFA-E275E8F6B14A}" srcOrd="3" destOrd="0" parTransId="{1A35BFC5-7564-43C1-94F1-8BF886D7B854}" sibTransId="{DEDB9C5A-53F6-444F-ABF4-FC1F10851B45}"/>
    <dgm:cxn modelId="{B929C865-AE3A-4767-82DF-8B11E4E3C845}" srcId="{334ED7DC-C531-4469-930C-595859225304}" destId="{BA0CB248-0CA6-4202-83C9-DB39CC5CFCDD}" srcOrd="5" destOrd="0" parTransId="{2A49BC81-5666-42D6-8E0E-B3D08C934151}" sibTransId="{CBFB1689-51E8-4C1D-87F0-A6120BA6CD9F}"/>
    <dgm:cxn modelId="{FDD568C5-1813-428F-A3D4-FDE7667637A0}" type="presOf" srcId="{E44043AD-FD0A-4134-A177-0EC8BD879358}" destId="{21DFE5BE-D7B7-464E-A265-C59CA104E57B}" srcOrd="0" destOrd="0" presId="urn:microsoft.com/office/officeart/2005/8/layout/hierarchy3"/>
    <dgm:cxn modelId="{FD5C109C-51BB-417E-ACD2-4D8518E54530}" type="presOf" srcId="{334ED7DC-C531-4469-930C-595859225304}" destId="{BC6D5860-F7F2-4941-948B-8E1639BF973F}" srcOrd="0" destOrd="0" presId="urn:microsoft.com/office/officeart/2005/8/layout/hierarchy3"/>
    <dgm:cxn modelId="{8B67BBA3-37ED-4FD2-B34C-A9ACAFAAB782}" type="presOf" srcId="{38AB5B2F-CE3C-41AA-8D8F-1C485075E8A4}" destId="{D0E31E43-6143-4640-811D-F5AF8D8BA43B}" srcOrd="0" destOrd="0" presId="urn:microsoft.com/office/officeart/2005/8/layout/hierarchy3"/>
    <dgm:cxn modelId="{ED9FD599-4072-41B5-AA1F-6A8043CF5502}" type="presOf" srcId="{E8CF9CE5-8892-4C42-AAFA-E275E8F6B14A}" destId="{95A02EFE-4EAC-41D7-BE48-A3E9A87AB825}" srcOrd="0" destOrd="0" presId="urn:microsoft.com/office/officeart/2005/8/layout/hierarchy3"/>
    <dgm:cxn modelId="{333E3129-71F5-4D90-9E2A-6E04CC33C303}" srcId="{6C40814E-13F1-4221-B987-C3BB4805257D}" destId="{334ED7DC-C531-4469-930C-595859225304}" srcOrd="0" destOrd="0" parTransId="{EAB24EEA-74A5-4470-B34C-F46072C4228C}" sibTransId="{B7F2FA47-6CC8-4A4E-BA7D-D2F9960AB43C}"/>
    <dgm:cxn modelId="{7DB2D732-1641-417C-822C-6D3D810EF199}" type="presOf" srcId="{6C40814E-13F1-4221-B987-C3BB4805257D}" destId="{E3846C7E-F17D-448D-AEF7-933CB49577C1}" srcOrd="0" destOrd="0" presId="urn:microsoft.com/office/officeart/2005/8/layout/hierarchy3"/>
    <dgm:cxn modelId="{6CBFE8C4-0823-4B94-AD19-C63ADA287A2B}" type="presOf" srcId="{BA0CB248-0CA6-4202-83C9-DB39CC5CFCDD}" destId="{0AC688E1-6F2D-4DF3-B48D-1FCDF6736A80}" srcOrd="0" destOrd="0" presId="urn:microsoft.com/office/officeart/2005/8/layout/hierarchy3"/>
    <dgm:cxn modelId="{F0997A52-4BE8-4260-A991-19922CDF2FEF}" type="presOf" srcId="{21BD5925-096E-4B01-8290-8545AF3EED53}" destId="{75A3AC67-1924-4F39-88C5-681760B73443}" srcOrd="0" destOrd="0" presId="urn:microsoft.com/office/officeart/2005/8/layout/hierarchy3"/>
    <dgm:cxn modelId="{55F736DA-40D1-4A07-A3F7-D2751E5566A0}" type="presOf" srcId="{887EB09B-7389-4403-AF52-AF5FECC86C40}" destId="{46C1E676-C981-4E1E-830C-F57C97C17B50}" srcOrd="0" destOrd="0" presId="urn:microsoft.com/office/officeart/2005/8/layout/hierarchy3"/>
    <dgm:cxn modelId="{8E251C53-154C-4FEA-886B-CF4A53252E29}" srcId="{334ED7DC-C531-4469-930C-595859225304}" destId="{8F044645-DC5A-437F-9E11-CCFA54223F51}" srcOrd="1" destOrd="0" parTransId="{E44043AD-FD0A-4134-A177-0EC8BD879358}" sibTransId="{4513B4A8-6114-4BE0-B1A8-00B90FD261C5}"/>
    <dgm:cxn modelId="{3C61D5B9-FD4C-40DD-AE3F-1AC475E94E06}" type="presOf" srcId="{2CA8FB11-BA96-43E7-A0A9-85A57DF62E76}" destId="{6D7AFA3A-BFFC-49B7-88E2-170631916276}" srcOrd="0" destOrd="0" presId="urn:microsoft.com/office/officeart/2005/8/layout/hierarchy3"/>
    <dgm:cxn modelId="{B03739DE-D049-420F-881C-AA01F21B7B4D}" type="presOf" srcId="{46DE781C-532C-4618-B475-F82A03803189}" destId="{C59B71A9-1C40-48E9-8229-1D3B1BFC5E83}" srcOrd="0" destOrd="0" presId="urn:microsoft.com/office/officeart/2005/8/layout/hierarchy3"/>
    <dgm:cxn modelId="{B3277AD8-CF26-4D3C-B47F-7F4194EDDAA4}" srcId="{334ED7DC-C531-4469-930C-595859225304}" destId="{21BD5925-096E-4B01-8290-8545AF3EED53}" srcOrd="0" destOrd="0" parTransId="{860C03A2-D92A-484D-9BDE-55820DC46596}" sibTransId="{BA3E6471-A3C5-4A79-9BF0-19E3ACE31D67}"/>
    <dgm:cxn modelId="{9B61AB6F-9FBC-4456-A125-AAE6D043A30C}" type="presOf" srcId="{8F044645-DC5A-437F-9E11-CCFA54223F51}" destId="{FF38C3E2-EB56-4163-BF3B-9637432FE907}" srcOrd="0" destOrd="0" presId="urn:microsoft.com/office/officeart/2005/8/layout/hierarchy3"/>
    <dgm:cxn modelId="{AC9B10DD-38A4-458A-A4B3-FF7779686DB9}" srcId="{334ED7DC-C531-4469-930C-595859225304}" destId="{C07BB7A4-7284-4AF1-A3DC-891296D25614}" srcOrd="2" destOrd="0" parTransId="{77BD63A6-1AF0-4017-A6E3-0EB60169E3AE}" sibTransId="{F46535B8-00E2-4393-B03D-F5643CB4C56A}"/>
    <dgm:cxn modelId="{1770BB9A-CC4C-4B74-94FA-2E44A61F4E7B}" type="presOf" srcId="{02D7F9AF-7DA8-434C-95C6-0C4B01B62A32}" destId="{E14CC62A-8351-4CD4-A5CA-81C5B99385CB}" srcOrd="0" destOrd="0" presId="urn:microsoft.com/office/officeart/2005/8/layout/hierarchy3"/>
    <dgm:cxn modelId="{3842D7E5-0522-465E-B3F5-EF8C0AC0C542}" srcId="{334ED7DC-C531-4469-930C-595859225304}" destId="{99136030-43E6-4492-80BA-21D134FCC52F}" srcOrd="6" destOrd="0" parTransId="{2CA8FB11-BA96-43E7-A0A9-85A57DF62E76}" sibTransId="{7963ECBB-FE72-433E-A5B7-DFD6DCECFE41}"/>
    <dgm:cxn modelId="{1C079951-A1D1-49BB-975B-07B6574C361F}" type="presOf" srcId="{334ED7DC-C531-4469-930C-595859225304}" destId="{7AC238AF-3313-47E4-9E18-E6D767AC71A8}" srcOrd="1" destOrd="0" presId="urn:microsoft.com/office/officeart/2005/8/layout/hierarchy3"/>
    <dgm:cxn modelId="{B70A7AF7-F09B-4364-9BD2-C3A2908AC6D5}" type="presParOf" srcId="{E3846C7E-F17D-448D-AEF7-933CB49577C1}" destId="{2468833B-0A64-4022-BDB5-FA0092A3666B}" srcOrd="0" destOrd="0" presId="urn:microsoft.com/office/officeart/2005/8/layout/hierarchy3"/>
    <dgm:cxn modelId="{B4DF1892-775B-4B92-9BE0-BD29E9C038C7}" type="presParOf" srcId="{2468833B-0A64-4022-BDB5-FA0092A3666B}" destId="{3D4DA3BC-751A-4274-A99F-4EA1405A7772}" srcOrd="0" destOrd="0" presId="urn:microsoft.com/office/officeart/2005/8/layout/hierarchy3"/>
    <dgm:cxn modelId="{9C6C938F-A2EB-4D2F-9433-364332760835}" type="presParOf" srcId="{3D4DA3BC-751A-4274-A99F-4EA1405A7772}" destId="{BC6D5860-F7F2-4941-948B-8E1639BF973F}" srcOrd="0" destOrd="0" presId="urn:microsoft.com/office/officeart/2005/8/layout/hierarchy3"/>
    <dgm:cxn modelId="{71525588-80C3-4EC1-89F4-D611F4D74786}" type="presParOf" srcId="{3D4DA3BC-751A-4274-A99F-4EA1405A7772}" destId="{7AC238AF-3313-47E4-9E18-E6D767AC71A8}" srcOrd="1" destOrd="0" presId="urn:microsoft.com/office/officeart/2005/8/layout/hierarchy3"/>
    <dgm:cxn modelId="{44E9791A-AEF7-4CF2-8F93-179E0BACB633}" type="presParOf" srcId="{2468833B-0A64-4022-BDB5-FA0092A3666B}" destId="{88ABF080-A6AE-4971-B208-6036DA9B2A09}" srcOrd="1" destOrd="0" presId="urn:microsoft.com/office/officeart/2005/8/layout/hierarchy3"/>
    <dgm:cxn modelId="{2A92F509-C8A5-46D4-B572-8F3844EDF0DB}" type="presParOf" srcId="{88ABF080-A6AE-4971-B208-6036DA9B2A09}" destId="{54CDE060-ACC9-4E06-AA21-E9ADA8604FF2}" srcOrd="0" destOrd="0" presId="urn:microsoft.com/office/officeart/2005/8/layout/hierarchy3"/>
    <dgm:cxn modelId="{AFEA53CB-8765-4C3A-8874-7935C95D9674}" type="presParOf" srcId="{88ABF080-A6AE-4971-B208-6036DA9B2A09}" destId="{75A3AC67-1924-4F39-88C5-681760B73443}" srcOrd="1" destOrd="0" presId="urn:microsoft.com/office/officeart/2005/8/layout/hierarchy3"/>
    <dgm:cxn modelId="{D9E586A2-EBBF-4F37-B75A-8885261E8E6D}" type="presParOf" srcId="{88ABF080-A6AE-4971-B208-6036DA9B2A09}" destId="{21DFE5BE-D7B7-464E-A265-C59CA104E57B}" srcOrd="2" destOrd="0" presId="urn:microsoft.com/office/officeart/2005/8/layout/hierarchy3"/>
    <dgm:cxn modelId="{EAEE18A4-EEF5-4B7A-9CA5-DFC78134A91E}" type="presParOf" srcId="{88ABF080-A6AE-4971-B208-6036DA9B2A09}" destId="{FF38C3E2-EB56-4163-BF3B-9637432FE907}" srcOrd="3" destOrd="0" presId="urn:microsoft.com/office/officeart/2005/8/layout/hierarchy3"/>
    <dgm:cxn modelId="{2A8CCFC2-25AD-4539-9ADD-C6ADE8C20DA2}" type="presParOf" srcId="{88ABF080-A6AE-4971-B208-6036DA9B2A09}" destId="{17E6ECEE-F406-4D1B-9E4F-A5B975BF3268}" srcOrd="4" destOrd="0" presId="urn:microsoft.com/office/officeart/2005/8/layout/hierarchy3"/>
    <dgm:cxn modelId="{DD21A9FF-5D16-4DB9-AB28-346AA67F1CEE}" type="presParOf" srcId="{88ABF080-A6AE-4971-B208-6036DA9B2A09}" destId="{29EB0044-D837-4A6F-AC65-FCBC73142E60}" srcOrd="5" destOrd="0" presId="urn:microsoft.com/office/officeart/2005/8/layout/hierarchy3"/>
    <dgm:cxn modelId="{1B8FCEBC-27B5-436F-8A75-2E301BB10135}" type="presParOf" srcId="{88ABF080-A6AE-4971-B208-6036DA9B2A09}" destId="{6EF1D68D-1D10-44FE-8462-BCAB2C2454E3}" srcOrd="6" destOrd="0" presId="urn:microsoft.com/office/officeart/2005/8/layout/hierarchy3"/>
    <dgm:cxn modelId="{01D5D636-FB41-43C1-8405-ECB822F3C179}" type="presParOf" srcId="{88ABF080-A6AE-4971-B208-6036DA9B2A09}" destId="{95A02EFE-4EAC-41D7-BE48-A3E9A87AB825}" srcOrd="7" destOrd="0" presId="urn:microsoft.com/office/officeart/2005/8/layout/hierarchy3"/>
    <dgm:cxn modelId="{894183DC-B677-4F28-BFFB-C110533637B0}" type="presParOf" srcId="{88ABF080-A6AE-4971-B208-6036DA9B2A09}" destId="{46C1E676-C981-4E1E-830C-F57C97C17B50}" srcOrd="8" destOrd="0" presId="urn:microsoft.com/office/officeart/2005/8/layout/hierarchy3"/>
    <dgm:cxn modelId="{CF6F4181-8E1B-42EF-B991-AEB8021B9996}" type="presParOf" srcId="{88ABF080-A6AE-4971-B208-6036DA9B2A09}" destId="{E14CC62A-8351-4CD4-A5CA-81C5B99385CB}" srcOrd="9" destOrd="0" presId="urn:microsoft.com/office/officeart/2005/8/layout/hierarchy3"/>
    <dgm:cxn modelId="{3EF297D4-ADC4-4CFC-97D5-6BAEDCBD85FC}" type="presParOf" srcId="{88ABF080-A6AE-4971-B208-6036DA9B2A09}" destId="{28DA425F-A70D-4C6A-8300-38A188DE62F6}" srcOrd="10" destOrd="0" presId="urn:microsoft.com/office/officeart/2005/8/layout/hierarchy3"/>
    <dgm:cxn modelId="{66FAEBA8-02FE-451F-B231-37316A7CA581}" type="presParOf" srcId="{88ABF080-A6AE-4971-B208-6036DA9B2A09}" destId="{0AC688E1-6F2D-4DF3-B48D-1FCDF6736A80}" srcOrd="11" destOrd="0" presId="urn:microsoft.com/office/officeart/2005/8/layout/hierarchy3"/>
    <dgm:cxn modelId="{DDD777C9-4187-489E-AD1A-49FB132C5086}" type="presParOf" srcId="{88ABF080-A6AE-4971-B208-6036DA9B2A09}" destId="{6D7AFA3A-BFFC-49B7-88E2-170631916276}" srcOrd="12" destOrd="0" presId="urn:microsoft.com/office/officeart/2005/8/layout/hierarchy3"/>
    <dgm:cxn modelId="{6CE78518-4DD7-4397-834F-16227E9B43C9}" type="presParOf" srcId="{88ABF080-A6AE-4971-B208-6036DA9B2A09}" destId="{63A5A970-D21E-4D0C-9E7D-9B416DFA0450}" srcOrd="13" destOrd="0" presId="urn:microsoft.com/office/officeart/2005/8/layout/hierarchy3"/>
    <dgm:cxn modelId="{AB519F26-2A27-40F2-A84B-F13A480730A0}" type="presParOf" srcId="{88ABF080-A6AE-4971-B208-6036DA9B2A09}" destId="{C59B71A9-1C40-48E9-8229-1D3B1BFC5E83}" srcOrd="14" destOrd="0" presId="urn:microsoft.com/office/officeart/2005/8/layout/hierarchy3"/>
    <dgm:cxn modelId="{1B6D25F6-598E-4374-B7C9-FE797F9A95C5}" type="presParOf" srcId="{88ABF080-A6AE-4971-B208-6036DA9B2A09}" destId="{D0E31E43-6143-4640-811D-F5AF8D8BA43B}" srcOrd="1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B2BFDD-5CB9-4AB1-94F9-1276F83C387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772DE98-FB1A-40C7-B41C-353CC0D54EBD}">
      <dgm:prSet phldrT="[Текст]"/>
      <dgm:spPr/>
      <dgm:t>
        <a:bodyPr/>
        <a:lstStyle/>
        <a:p>
          <a:pPr algn="r"/>
          <a:r>
            <a:rPr lang="ru-RU" b="1" dirty="0" smtClean="0"/>
            <a:t>География проекта</a:t>
          </a:r>
          <a:endParaRPr lang="ru-RU" b="1" dirty="0"/>
        </a:p>
      </dgm:t>
    </dgm:pt>
    <dgm:pt modelId="{9287D523-60A2-4967-8E90-42784301EB96}" type="parTrans" cxnId="{A87A293F-200F-4143-846C-E24E8C8A093D}">
      <dgm:prSet/>
      <dgm:spPr/>
      <dgm:t>
        <a:bodyPr/>
        <a:lstStyle/>
        <a:p>
          <a:endParaRPr lang="ru-RU"/>
        </a:p>
      </dgm:t>
    </dgm:pt>
    <dgm:pt modelId="{ECDBD50B-B734-41B6-8A3E-148E228F8752}" type="sibTrans" cxnId="{A87A293F-200F-4143-846C-E24E8C8A093D}">
      <dgm:prSet/>
      <dgm:spPr/>
      <dgm:t>
        <a:bodyPr/>
        <a:lstStyle/>
        <a:p>
          <a:endParaRPr lang="ru-RU"/>
        </a:p>
      </dgm:t>
    </dgm:pt>
    <dgm:pt modelId="{078A27FD-1A56-4C7A-A1CF-05315EA17C23}">
      <dgm:prSet phldrT="[Текст]"/>
      <dgm:spPr/>
      <dgm:t>
        <a:bodyPr/>
        <a:lstStyle/>
        <a:p>
          <a:r>
            <a:rPr lang="ru-RU" b="0" i="0" dirty="0" smtClean="0"/>
            <a:t>Муниципальные образования Кировской области:</a:t>
          </a:r>
          <a:endParaRPr lang="ru-RU" dirty="0"/>
        </a:p>
      </dgm:t>
    </dgm:pt>
    <dgm:pt modelId="{A381F04C-B25B-4109-9858-7B72FE63BE14}" type="parTrans" cxnId="{535D65D0-6502-4941-B974-D036B33C02FA}">
      <dgm:prSet/>
      <dgm:spPr/>
      <dgm:t>
        <a:bodyPr/>
        <a:lstStyle/>
        <a:p>
          <a:endParaRPr lang="ru-RU"/>
        </a:p>
      </dgm:t>
    </dgm:pt>
    <dgm:pt modelId="{ADDEAB55-E718-49B7-81DF-EF877343EDC5}" type="sibTrans" cxnId="{535D65D0-6502-4941-B974-D036B33C02FA}">
      <dgm:prSet/>
      <dgm:spPr/>
      <dgm:t>
        <a:bodyPr/>
        <a:lstStyle/>
        <a:p>
          <a:endParaRPr lang="ru-RU"/>
        </a:p>
      </dgm:t>
    </dgm:pt>
    <dgm:pt modelId="{BFCF0FCD-F8B8-44A7-8911-DF2C8BEFEC48}">
      <dgm:prSet phldrT="[Текст]"/>
      <dgm:spPr/>
      <dgm:t>
        <a:bodyPr/>
        <a:lstStyle/>
        <a:p>
          <a:r>
            <a:rPr lang="ru-RU" b="0" i="0" dirty="0" smtClean="0"/>
            <a:t>г. Киров</a:t>
          </a:r>
          <a:endParaRPr lang="ru-RU" dirty="0"/>
        </a:p>
      </dgm:t>
    </dgm:pt>
    <dgm:pt modelId="{A8AB1181-FA66-4696-8FB3-80A75CEB52B7}" type="parTrans" cxnId="{6770F2AC-0A34-4249-B00E-4519499AE838}">
      <dgm:prSet/>
      <dgm:spPr/>
      <dgm:t>
        <a:bodyPr/>
        <a:lstStyle/>
        <a:p>
          <a:endParaRPr lang="ru-RU"/>
        </a:p>
      </dgm:t>
    </dgm:pt>
    <dgm:pt modelId="{A7141E66-BAD4-49E3-A577-C4A94354E0B8}" type="sibTrans" cxnId="{6770F2AC-0A34-4249-B00E-4519499AE838}">
      <dgm:prSet/>
      <dgm:spPr/>
      <dgm:t>
        <a:bodyPr/>
        <a:lstStyle/>
        <a:p>
          <a:endParaRPr lang="ru-RU"/>
        </a:p>
      </dgm:t>
    </dgm:pt>
    <dgm:pt modelId="{486E7A7C-3FEF-4AF2-88D4-8A12F89C0D0B}">
      <dgm:prSet phldrT="[Текст]"/>
      <dgm:spPr/>
      <dgm:t>
        <a:bodyPr/>
        <a:lstStyle/>
        <a:p>
          <a:r>
            <a:rPr lang="ru-RU" b="0" i="0" dirty="0" smtClean="0"/>
            <a:t>Сунской район</a:t>
          </a:r>
          <a:endParaRPr lang="ru-RU" dirty="0"/>
        </a:p>
      </dgm:t>
    </dgm:pt>
    <dgm:pt modelId="{BB3D4A87-4081-476F-B5F8-B8091D9AF939}" type="parTrans" cxnId="{2BD54321-A686-474C-9801-33F2CD174F54}">
      <dgm:prSet/>
      <dgm:spPr/>
      <dgm:t>
        <a:bodyPr/>
        <a:lstStyle/>
        <a:p>
          <a:endParaRPr lang="ru-RU"/>
        </a:p>
      </dgm:t>
    </dgm:pt>
    <dgm:pt modelId="{1458DDB6-6CA3-4950-A1E5-76DA9FF5E054}" type="sibTrans" cxnId="{2BD54321-A686-474C-9801-33F2CD174F54}">
      <dgm:prSet/>
      <dgm:spPr/>
      <dgm:t>
        <a:bodyPr/>
        <a:lstStyle/>
        <a:p>
          <a:endParaRPr lang="ru-RU"/>
        </a:p>
      </dgm:t>
    </dgm:pt>
    <dgm:pt modelId="{25B1813B-FA65-4E08-967F-283893D6A4A1}">
      <dgm:prSet phldrT="[Текст]"/>
      <dgm:spPr/>
      <dgm:t>
        <a:bodyPr/>
        <a:lstStyle/>
        <a:p>
          <a:r>
            <a:rPr lang="ru-RU" b="0" i="0" dirty="0" err="1" smtClean="0"/>
            <a:t>Омутнинский</a:t>
          </a:r>
          <a:r>
            <a:rPr lang="ru-RU" b="0" i="0" dirty="0" smtClean="0"/>
            <a:t> район</a:t>
          </a:r>
          <a:endParaRPr lang="ru-RU" dirty="0"/>
        </a:p>
      </dgm:t>
    </dgm:pt>
    <dgm:pt modelId="{ACD2C4BE-8AA1-4B72-8FF9-76C40614810F}" type="parTrans" cxnId="{33DC6306-ED1B-4180-A8B2-83D9ABDC7B57}">
      <dgm:prSet/>
      <dgm:spPr/>
      <dgm:t>
        <a:bodyPr/>
        <a:lstStyle/>
        <a:p>
          <a:endParaRPr lang="ru-RU"/>
        </a:p>
      </dgm:t>
    </dgm:pt>
    <dgm:pt modelId="{6F260190-8522-4592-8A79-4C81DED9DD58}" type="sibTrans" cxnId="{33DC6306-ED1B-4180-A8B2-83D9ABDC7B57}">
      <dgm:prSet/>
      <dgm:spPr/>
      <dgm:t>
        <a:bodyPr/>
        <a:lstStyle/>
        <a:p>
          <a:endParaRPr lang="ru-RU"/>
        </a:p>
      </dgm:t>
    </dgm:pt>
    <dgm:pt modelId="{D6572F58-A519-47F4-B528-CC9EA7FD9AE3}" type="pres">
      <dgm:prSet presAssocID="{2BB2BFDD-5CB9-4AB1-94F9-1276F83C387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D40AE5-34CC-4D47-BD3E-7DBDA04521B4}" type="pres">
      <dgm:prSet presAssocID="{8772DE98-FB1A-40C7-B41C-353CC0D54EB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0B9691-35D1-4258-B78E-395547701DD6}" type="pres">
      <dgm:prSet presAssocID="{ECDBD50B-B734-41B6-8A3E-148E228F8752}" presName="spacer" presStyleCnt="0"/>
      <dgm:spPr/>
    </dgm:pt>
    <dgm:pt modelId="{C1CA60AA-81C5-4D7D-AEE1-C900A4BDB130}" type="pres">
      <dgm:prSet presAssocID="{078A27FD-1A56-4C7A-A1CF-05315EA17C2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830459-BEB5-4817-A457-6FD63CE05D65}" type="pres">
      <dgm:prSet presAssocID="{078A27FD-1A56-4C7A-A1CF-05315EA17C23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A42FBA-37E1-41AE-AC90-AE000F0D515C}" type="presOf" srcId="{078A27FD-1A56-4C7A-A1CF-05315EA17C23}" destId="{C1CA60AA-81C5-4D7D-AEE1-C900A4BDB130}" srcOrd="0" destOrd="0" presId="urn:microsoft.com/office/officeart/2005/8/layout/vList2"/>
    <dgm:cxn modelId="{A87A293F-200F-4143-846C-E24E8C8A093D}" srcId="{2BB2BFDD-5CB9-4AB1-94F9-1276F83C3877}" destId="{8772DE98-FB1A-40C7-B41C-353CC0D54EBD}" srcOrd="0" destOrd="0" parTransId="{9287D523-60A2-4967-8E90-42784301EB96}" sibTransId="{ECDBD50B-B734-41B6-8A3E-148E228F8752}"/>
    <dgm:cxn modelId="{535D65D0-6502-4941-B974-D036B33C02FA}" srcId="{2BB2BFDD-5CB9-4AB1-94F9-1276F83C3877}" destId="{078A27FD-1A56-4C7A-A1CF-05315EA17C23}" srcOrd="1" destOrd="0" parTransId="{A381F04C-B25B-4109-9858-7B72FE63BE14}" sibTransId="{ADDEAB55-E718-49B7-81DF-EF877343EDC5}"/>
    <dgm:cxn modelId="{4B5EF25D-A7F4-42D2-968A-C6E56B56458C}" type="presOf" srcId="{2BB2BFDD-5CB9-4AB1-94F9-1276F83C3877}" destId="{D6572F58-A519-47F4-B528-CC9EA7FD9AE3}" srcOrd="0" destOrd="0" presId="urn:microsoft.com/office/officeart/2005/8/layout/vList2"/>
    <dgm:cxn modelId="{124B4FE4-5B34-4A54-A7B0-F0D83AE30956}" type="presOf" srcId="{25B1813B-FA65-4E08-967F-283893D6A4A1}" destId="{59830459-BEB5-4817-A457-6FD63CE05D65}" srcOrd="0" destOrd="2" presId="urn:microsoft.com/office/officeart/2005/8/layout/vList2"/>
    <dgm:cxn modelId="{66A83BBB-28A1-4446-B236-891184ADE522}" type="presOf" srcId="{BFCF0FCD-F8B8-44A7-8911-DF2C8BEFEC48}" destId="{59830459-BEB5-4817-A457-6FD63CE05D65}" srcOrd="0" destOrd="0" presId="urn:microsoft.com/office/officeart/2005/8/layout/vList2"/>
    <dgm:cxn modelId="{E1C15632-B19A-4063-8AF8-0A7E57562AFA}" type="presOf" srcId="{486E7A7C-3FEF-4AF2-88D4-8A12F89C0D0B}" destId="{59830459-BEB5-4817-A457-6FD63CE05D65}" srcOrd="0" destOrd="1" presId="urn:microsoft.com/office/officeart/2005/8/layout/vList2"/>
    <dgm:cxn modelId="{853BD174-0251-42B0-8D7E-EFB5E93EA6CA}" type="presOf" srcId="{8772DE98-FB1A-40C7-B41C-353CC0D54EBD}" destId="{E3D40AE5-34CC-4D47-BD3E-7DBDA04521B4}" srcOrd="0" destOrd="0" presId="urn:microsoft.com/office/officeart/2005/8/layout/vList2"/>
    <dgm:cxn modelId="{6770F2AC-0A34-4249-B00E-4519499AE838}" srcId="{078A27FD-1A56-4C7A-A1CF-05315EA17C23}" destId="{BFCF0FCD-F8B8-44A7-8911-DF2C8BEFEC48}" srcOrd="0" destOrd="0" parTransId="{A8AB1181-FA66-4696-8FB3-80A75CEB52B7}" sibTransId="{A7141E66-BAD4-49E3-A577-C4A94354E0B8}"/>
    <dgm:cxn modelId="{2BD54321-A686-474C-9801-33F2CD174F54}" srcId="{078A27FD-1A56-4C7A-A1CF-05315EA17C23}" destId="{486E7A7C-3FEF-4AF2-88D4-8A12F89C0D0B}" srcOrd="1" destOrd="0" parTransId="{BB3D4A87-4081-476F-B5F8-B8091D9AF939}" sibTransId="{1458DDB6-6CA3-4950-A1E5-76DA9FF5E054}"/>
    <dgm:cxn modelId="{33DC6306-ED1B-4180-A8B2-83D9ABDC7B57}" srcId="{078A27FD-1A56-4C7A-A1CF-05315EA17C23}" destId="{25B1813B-FA65-4E08-967F-283893D6A4A1}" srcOrd="2" destOrd="0" parTransId="{ACD2C4BE-8AA1-4B72-8FF9-76C40614810F}" sibTransId="{6F260190-8522-4592-8A79-4C81DED9DD58}"/>
    <dgm:cxn modelId="{65BB160D-A655-4109-9854-209BEB11666D}" type="presParOf" srcId="{D6572F58-A519-47F4-B528-CC9EA7FD9AE3}" destId="{E3D40AE5-34CC-4D47-BD3E-7DBDA04521B4}" srcOrd="0" destOrd="0" presId="urn:microsoft.com/office/officeart/2005/8/layout/vList2"/>
    <dgm:cxn modelId="{EDE9A873-13E7-4288-8F3D-DE2A6B5D1A22}" type="presParOf" srcId="{D6572F58-A519-47F4-B528-CC9EA7FD9AE3}" destId="{790B9691-35D1-4258-B78E-395547701DD6}" srcOrd="1" destOrd="0" presId="urn:microsoft.com/office/officeart/2005/8/layout/vList2"/>
    <dgm:cxn modelId="{85AFF447-1742-4982-82C6-7AB40F6A15D7}" type="presParOf" srcId="{D6572F58-A519-47F4-B528-CC9EA7FD9AE3}" destId="{C1CA60AA-81C5-4D7D-AEE1-C900A4BDB130}" srcOrd="2" destOrd="0" presId="urn:microsoft.com/office/officeart/2005/8/layout/vList2"/>
    <dgm:cxn modelId="{B42560E6-7FA1-4137-9AA0-9D08DF0730CE}" type="presParOf" srcId="{D6572F58-A519-47F4-B528-CC9EA7FD9AE3}" destId="{59830459-BEB5-4817-A457-6FD63CE05D6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719E51-0685-4D10-BCF8-779F45C680B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D767ADB-7335-422A-8467-58646EB5AF3C}">
      <dgm:prSet phldrT="[Текст]"/>
      <dgm:spPr/>
      <dgm:t>
        <a:bodyPr/>
        <a:lstStyle/>
        <a:p>
          <a:r>
            <a:rPr lang="ru-RU" dirty="0" smtClean="0"/>
            <a:t>ЦЕЛЕВЫЕ ГРУППЫ ПРОЕКТА</a:t>
          </a:r>
          <a:endParaRPr lang="ru-RU" dirty="0"/>
        </a:p>
      </dgm:t>
    </dgm:pt>
    <dgm:pt modelId="{E9A51A63-E5BB-4BBC-BE3F-5AB4F12BD9F3}" type="parTrans" cxnId="{DA5DBADB-6BB2-4515-8742-77D4E3D5D072}">
      <dgm:prSet/>
      <dgm:spPr/>
      <dgm:t>
        <a:bodyPr/>
        <a:lstStyle/>
        <a:p>
          <a:endParaRPr lang="ru-RU"/>
        </a:p>
      </dgm:t>
    </dgm:pt>
    <dgm:pt modelId="{7FC8F566-A60B-48DB-879B-2E0980BDE4EC}" type="sibTrans" cxnId="{DA5DBADB-6BB2-4515-8742-77D4E3D5D072}">
      <dgm:prSet/>
      <dgm:spPr/>
      <dgm:t>
        <a:bodyPr/>
        <a:lstStyle/>
        <a:p>
          <a:endParaRPr lang="ru-RU"/>
        </a:p>
      </dgm:t>
    </dgm:pt>
    <dgm:pt modelId="{32422196-9271-4699-98F8-F350493F15BF}">
      <dgm:prSet phldrT="[Текст]"/>
      <dgm:spPr/>
      <dgm:t>
        <a:bodyPr/>
        <a:lstStyle/>
        <a:p>
          <a:r>
            <a:rPr lang="ru-RU" b="0" i="0" dirty="0" smtClean="0"/>
            <a:t>граждане, способные на добровольческую деятельность в возрасте с 16 до 60 лет</a:t>
          </a:r>
          <a:endParaRPr lang="ru-RU" dirty="0"/>
        </a:p>
      </dgm:t>
    </dgm:pt>
    <dgm:pt modelId="{45387A38-6B74-43FD-89C0-DEB2CA2DFA91}" type="parTrans" cxnId="{D6EB6935-1C1C-40AA-8D5D-9D2F03E88E88}">
      <dgm:prSet/>
      <dgm:spPr/>
      <dgm:t>
        <a:bodyPr/>
        <a:lstStyle/>
        <a:p>
          <a:endParaRPr lang="ru-RU"/>
        </a:p>
      </dgm:t>
    </dgm:pt>
    <dgm:pt modelId="{4A4D76AD-7996-4513-804E-EA67CE9216EB}" type="sibTrans" cxnId="{D6EB6935-1C1C-40AA-8D5D-9D2F03E88E88}">
      <dgm:prSet/>
      <dgm:spPr/>
      <dgm:t>
        <a:bodyPr/>
        <a:lstStyle/>
        <a:p>
          <a:endParaRPr lang="ru-RU"/>
        </a:p>
      </dgm:t>
    </dgm:pt>
    <dgm:pt modelId="{681E8B96-C367-4216-8CCA-A691BF87EA0A}">
      <dgm:prSet phldrT="[Текст]"/>
      <dgm:spPr/>
      <dgm:t>
        <a:bodyPr/>
        <a:lstStyle/>
        <a:p>
          <a:r>
            <a:rPr lang="ru-RU" dirty="0" smtClean="0"/>
            <a:t>ЦЕЛЬ ПРОЕКТА</a:t>
          </a:r>
          <a:endParaRPr lang="ru-RU" dirty="0"/>
        </a:p>
      </dgm:t>
    </dgm:pt>
    <dgm:pt modelId="{7B8F968F-0B25-4A3E-B660-B09F5C784A2A}" type="parTrans" cxnId="{A8467BF4-35A4-44B7-85C5-F752E58D142F}">
      <dgm:prSet/>
      <dgm:spPr/>
      <dgm:t>
        <a:bodyPr/>
        <a:lstStyle/>
        <a:p>
          <a:endParaRPr lang="ru-RU"/>
        </a:p>
      </dgm:t>
    </dgm:pt>
    <dgm:pt modelId="{DD725B85-4E47-4692-B00F-5EBB3EEB6CA4}" type="sibTrans" cxnId="{A8467BF4-35A4-44B7-85C5-F752E58D142F}">
      <dgm:prSet/>
      <dgm:spPr/>
      <dgm:t>
        <a:bodyPr/>
        <a:lstStyle/>
        <a:p>
          <a:endParaRPr lang="ru-RU"/>
        </a:p>
      </dgm:t>
    </dgm:pt>
    <dgm:pt modelId="{01A88F4C-8EBB-424A-94A6-A22970F0A0E5}">
      <dgm:prSet phldrT="[Текст]"/>
      <dgm:spPr/>
      <dgm:t>
        <a:bodyPr/>
        <a:lstStyle/>
        <a:p>
          <a:r>
            <a:rPr lang="ru-RU" b="0" i="0" dirty="0" smtClean="0"/>
            <a:t>Способствовать формированию объективного представления у молодежи о Великой отечественной войне и решению проблемы «ложного» патриотизма, объединяя туристскую и военно-патриотическую подготовку, создавая максимально приближенную к тому времени обстановку, применяя технологии спортивно-оздоровительного туризма.</a:t>
          </a:r>
          <a:endParaRPr lang="ru-RU" dirty="0"/>
        </a:p>
      </dgm:t>
    </dgm:pt>
    <dgm:pt modelId="{B941D926-C45B-4842-945D-3BFB1A6EAD24}" type="parTrans" cxnId="{D2042090-1DDA-4A5F-A382-A8EB1A9B0DAE}">
      <dgm:prSet/>
      <dgm:spPr/>
      <dgm:t>
        <a:bodyPr/>
        <a:lstStyle/>
        <a:p>
          <a:endParaRPr lang="ru-RU"/>
        </a:p>
      </dgm:t>
    </dgm:pt>
    <dgm:pt modelId="{6BCFD6AA-3FA3-4F23-B6D4-FFDC568533AE}" type="sibTrans" cxnId="{D2042090-1DDA-4A5F-A382-A8EB1A9B0DAE}">
      <dgm:prSet/>
      <dgm:spPr/>
      <dgm:t>
        <a:bodyPr/>
        <a:lstStyle/>
        <a:p>
          <a:endParaRPr lang="ru-RU"/>
        </a:p>
      </dgm:t>
    </dgm:pt>
    <dgm:pt modelId="{42F77BDF-EE03-4728-B8BB-0F0DAFE190DB}">
      <dgm:prSet phldrT="[Текст]"/>
      <dgm:spPr/>
      <dgm:t>
        <a:bodyPr/>
        <a:lstStyle/>
        <a:p>
          <a:r>
            <a:rPr lang="ru-RU" dirty="0" smtClean="0"/>
            <a:t>ЗАДАЧИ ПРОЕКТА</a:t>
          </a:r>
          <a:endParaRPr lang="ru-RU" dirty="0"/>
        </a:p>
      </dgm:t>
    </dgm:pt>
    <dgm:pt modelId="{ACA63F4C-8661-4D06-AFE1-743AFBAC3A81}" type="parTrans" cxnId="{1DA5C3B7-4A6B-4188-A3FE-D1DAC660D294}">
      <dgm:prSet/>
      <dgm:spPr/>
      <dgm:t>
        <a:bodyPr/>
        <a:lstStyle/>
        <a:p>
          <a:endParaRPr lang="ru-RU"/>
        </a:p>
      </dgm:t>
    </dgm:pt>
    <dgm:pt modelId="{D91A2E90-A35B-4E12-8F40-8F2268C65C0A}" type="sibTrans" cxnId="{1DA5C3B7-4A6B-4188-A3FE-D1DAC660D294}">
      <dgm:prSet/>
      <dgm:spPr/>
      <dgm:t>
        <a:bodyPr/>
        <a:lstStyle/>
        <a:p>
          <a:endParaRPr lang="ru-RU"/>
        </a:p>
      </dgm:t>
    </dgm:pt>
    <dgm:pt modelId="{48A7F678-4C11-4F9D-873C-419110889274}">
      <dgm:prSet phldrT="[Текст]"/>
      <dgm:spPr/>
      <dgm:t>
        <a:bodyPr/>
        <a:lstStyle/>
        <a:p>
          <a:r>
            <a:rPr lang="ru-RU" b="0" i="0" dirty="0" smtClean="0"/>
            <a:t>Освещение вклада Кировской области в Победу в Великой отечественной войне.</a:t>
          </a:r>
          <a:endParaRPr lang="ru-RU" dirty="0"/>
        </a:p>
      </dgm:t>
    </dgm:pt>
    <dgm:pt modelId="{BBCB9D8E-9F42-49BD-A1C5-B381F203C36B}" type="parTrans" cxnId="{7A8635B1-C575-42BF-BDC4-E3150ADC43F3}">
      <dgm:prSet/>
      <dgm:spPr/>
      <dgm:t>
        <a:bodyPr/>
        <a:lstStyle/>
        <a:p>
          <a:endParaRPr lang="ru-RU"/>
        </a:p>
      </dgm:t>
    </dgm:pt>
    <dgm:pt modelId="{89D4B8EF-964D-4B10-AF21-20DD65EAF7DE}" type="sibTrans" cxnId="{7A8635B1-C575-42BF-BDC4-E3150ADC43F3}">
      <dgm:prSet/>
      <dgm:spPr/>
      <dgm:t>
        <a:bodyPr/>
        <a:lstStyle/>
        <a:p>
          <a:endParaRPr lang="ru-RU"/>
        </a:p>
      </dgm:t>
    </dgm:pt>
    <dgm:pt modelId="{9A51B9B9-844E-4E73-9801-246F805F5DF8}">
      <dgm:prSet phldrT="[Текст]"/>
      <dgm:spPr/>
      <dgm:t>
        <a:bodyPr/>
        <a:lstStyle/>
        <a:p>
          <a:r>
            <a:rPr lang="ru-RU" b="0" i="0" dirty="0" smtClean="0"/>
            <a:t>школьники среднего и старшего звена</a:t>
          </a:r>
          <a:endParaRPr lang="ru-RU" dirty="0"/>
        </a:p>
      </dgm:t>
    </dgm:pt>
    <dgm:pt modelId="{08F1AB6F-649E-49B8-A763-330E8D79A203}" type="parTrans" cxnId="{FDD4C8A4-7199-44A5-AE56-01FEB57A2135}">
      <dgm:prSet/>
      <dgm:spPr/>
      <dgm:t>
        <a:bodyPr/>
        <a:lstStyle/>
        <a:p>
          <a:endParaRPr lang="ru-RU"/>
        </a:p>
      </dgm:t>
    </dgm:pt>
    <dgm:pt modelId="{5E084475-FF40-4933-BC92-BE2C9ED50EA6}" type="sibTrans" cxnId="{FDD4C8A4-7199-44A5-AE56-01FEB57A2135}">
      <dgm:prSet/>
      <dgm:spPr/>
      <dgm:t>
        <a:bodyPr/>
        <a:lstStyle/>
        <a:p>
          <a:endParaRPr lang="ru-RU"/>
        </a:p>
      </dgm:t>
    </dgm:pt>
    <dgm:pt modelId="{804A16F6-C3F1-4EBF-8ADF-10FD10F8FC8C}">
      <dgm:prSet phldrT="[Текст]"/>
      <dgm:spPr/>
      <dgm:t>
        <a:bodyPr/>
        <a:lstStyle/>
        <a:p>
          <a:r>
            <a:rPr lang="ru-RU" b="0" i="0" dirty="0" smtClean="0"/>
            <a:t>студенты </a:t>
          </a:r>
          <a:r>
            <a:rPr lang="ru-RU" b="0" i="0" dirty="0" err="1" smtClean="0"/>
            <a:t>СУЗов</a:t>
          </a:r>
          <a:r>
            <a:rPr lang="ru-RU" b="0" i="0" dirty="0" smtClean="0"/>
            <a:t> и ВУЗов</a:t>
          </a:r>
          <a:endParaRPr lang="ru-RU" dirty="0"/>
        </a:p>
      </dgm:t>
    </dgm:pt>
    <dgm:pt modelId="{E7439F97-C2CE-4000-8737-D12534DEDECE}" type="parTrans" cxnId="{F952315B-11E2-4DF1-B211-6E8E4A14921D}">
      <dgm:prSet/>
      <dgm:spPr/>
      <dgm:t>
        <a:bodyPr/>
        <a:lstStyle/>
        <a:p>
          <a:endParaRPr lang="ru-RU"/>
        </a:p>
      </dgm:t>
    </dgm:pt>
    <dgm:pt modelId="{A31F601E-0F61-42D9-8502-C35AE125C247}" type="sibTrans" cxnId="{F952315B-11E2-4DF1-B211-6E8E4A14921D}">
      <dgm:prSet/>
      <dgm:spPr/>
      <dgm:t>
        <a:bodyPr/>
        <a:lstStyle/>
        <a:p>
          <a:endParaRPr lang="ru-RU"/>
        </a:p>
      </dgm:t>
    </dgm:pt>
    <dgm:pt modelId="{BDEC04CD-5702-49AB-B582-2DCCFECEBEE0}">
      <dgm:prSet/>
      <dgm:spPr/>
      <dgm:t>
        <a:bodyPr/>
        <a:lstStyle/>
        <a:p>
          <a:r>
            <a:rPr lang="ru-RU" b="0" i="0" dirty="0" smtClean="0"/>
            <a:t>Вовлечение молодежи в новый вид физической активности - </a:t>
          </a:r>
          <a:r>
            <a:rPr lang="ru-RU" b="0" i="0" dirty="0" err="1" smtClean="0"/>
            <a:t>ТуАрминг</a:t>
          </a:r>
          <a:r>
            <a:rPr lang="ru-RU" b="0" i="0" dirty="0" smtClean="0"/>
            <a:t>, как средства патриотического воспитания.</a:t>
          </a:r>
          <a:endParaRPr lang="ru-RU" dirty="0"/>
        </a:p>
      </dgm:t>
    </dgm:pt>
    <dgm:pt modelId="{67F60E51-1B0C-42EE-AB5C-C2771B80BB95}" type="parTrans" cxnId="{14420241-43AD-4E62-A5BB-78138B53A827}">
      <dgm:prSet/>
      <dgm:spPr/>
      <dgm:t>
        <a:bodyPr/>
        <a:lstStyle/>
        <a:p>
          <a:endParaRPr lang="ru-RU"/>
        </a:p>
      </dgm:t>
    </dgm:pt>
    <dgm:pt modelId="{7C03B85A-4277-44F8-BEB5-495CDA6E4772}" type="sibTrans" cxnId="{14420241-43AD-4E62-A5BB-78138B53A827}">
      <dgm:prSet/>
      <dgm:spPr/>
      <dgm:t>
        <a:bodyPr/>
        <a:lstStyle/>
        <a:p>
          <a:endParaRPr lang="ru-RU"/>
        </a:p>
      </dgm:t>
    </dgm:pt>
    <dgm:pt modelId="{B7A4963C-70DB-4A38-8BC8-75448B2707D6}">
      <dgm:prSet phldrT="[Текст]"/>
      <dgm:spPr/>
      <dgm:t>
        <a:bodyPr/>
        <a:lstStyle/>
        <a:p>
          <a:r>
            <a:rPr lang="ru-RU" b="0" i="0" dirty="0" smtClean="0"/>
            <a:t>Формирование волонтерского актива и модельной площадки для дальнейшей реализации проекта.</a:t>
          </a:r>
          <a:endParaRPr lang="ru-RU" dirty="0"/>
        </a:p>
      </dgm:t>
    </dgm:pt>
    <dgm:pt modelId="{7C3ECC4B-2C56-459B-A077-7F96484FA94A}" type="parTrans" cxnId="{4BF60F46-A772-4431-B83E-3C4779216085}">
      <dgm:prSet/>
      <dgm:spPr/>
      <dgm:t>
        <a:bodyPr/>
        <a:lstStyle/>
        <a:p>
          <a:endParaRPr lang="ru-RU"/>
        </a:p>
      </dgm:t>
    </dgm:pt>
    <dgm:pt modelId="{C18A1263-8325-4AE5-B8D7-A3BB5744C95B}" type="sibTrans" cxnId="{4BF60F46-A772-4431-B83E-3C4779216085}">
      <dgm:prSet/>
      <dgm:spPr/>
      <dgm:t>
        <a:bodyPr/>
        <a:lstStyle/>
        <a:p>
          <a:endParaRPr lang="ru-RU"/>
        </a:p>
      </dgm:t>
    </dgm:pt>
    <dgm:pt modelId="{AA49B36B-6150-44DE-AB19-1B17D19A35A9}" type="pres">
      <dgm:prSet presAssocID="{53719E51-0685-4D10-BCF8-779F45C680B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D990AD-20D7-475B-8ED9-0822C73BF777}" type="pres">
      <dgm:prSet presAssocID="{7D767ADB-7335-422A-8467-58646EB5AF3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07D879-1E55-456F-99EB-6EF28DDA2402}" type="pres">
      <dgm:prSet presAssocID="{7D767ADB-7335-422A-8467-58646EB5AF3C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2EBFB8-CC78-4C15-903A-7AC3DA87ECF4}" type="pres">
      <dgm:prSet presAssocID="{681E8B96-C367-4216-8CCA-A691BF87EA0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9AB30C-3541-459B-8043-B28C9369EA4A}" type="pres">
      <dgm:prSet presAssocID="{681E8B96-C367-4216-8CCA-A691BF87EA0A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A57AE6-84AE-4DFA-80DF-1930BDE3B084}" type="pres">
      <dgm:prSet presAssocID="{42F77BDF-EE03-4728-B8BB-0F0DAFE190D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DEFE3D-F3BB-409A-B607-CF174FB603D3}" type="pres">
      <dgm:prSet presAssocID="{42F77BDF-EE03-4728-B8BB-0F0DAFE190DB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D37D2E-31D7-4A5E-A27A-BE28BB822465}" type="presOf" srcId="{32422196-9271-4699-98F8-F350493F15BF}" destId="{BA07D879-1E55-456F-99EB-6EF28DDA2402}" srcOrd="0" destOrd="0" presId="urn:microsoft.com/office/officeart/2005/8/layout/vList2"/>
    <dgm:cxn modelId="{7A8635B1-C575-42BF-BDC4-E3150ADC43F3}" srcId="{42F77BDF-EE03-4728-B8BB-0F0DAFE190DB}" destId="{48A7F678-4C11-4F9D-873C-419110889274}" srcOrd="0" destOrd="0" parTransId="{BBCB9D8E-9F42-49BD-A1C5-B381F203C36B}" sibTransId="{89D4B8EF-964D-4B10-AF21-20DD65EAF7DE}"/>
    <dgm:cxn modelId="{4BF60F46-A772-4431-B83E-3C4779216085}" srcId="{42F77BDF-EE03-4728-B8BB-0F0DAFE190DB}" destId="{B7A4963C-70DB-4A38-8BC8-75448B2707D6}" srcOrd="1" destOrd="0" parTransId="{7C3ECC4B-2C56-459B-A077-7F96484FA94A}" sibTransId="{C18A1263-8325-4AE5-B8D7-A3BB5744C95B}"/>
    <dgm:cxn modelId="{DA5DBADB-6BB2-4515-8742-77D4E3D5D072}" srcId="{53719E51-0685-4D10-BCF8-779F45C680BD}" destId="{7D767ADB-7335-422A-8467-58646EB5AF3C}" srcOrd="0" destOrd="0" parTransId="{E9A51A63-E5BB-4BBC-BE3F-5AB4F12BD9F3}" sibTransId="{7FC8F566-A60B-48DB-879B-2E0980BDE4EC}"/>
    <dgm:cxn modelId="{FDD4C8A4-7199-44A5-AE56-01FEB57A2135}" srcId="{7D767ADB-7335-422A-8467-58646EB5AF3C}" destId="{9A51B9B9-844E-4E73-9801-246F805F5DF8}" srcOrd="1" destOrd="0" parTransId="{08F1AB6F-649E-49B8-A763-330E8D79A203}" sibTransId="{5E084475-FF40-4933-BC92-BE2C9ED50EA6}"/>
    <dgm:cxn modelId="{674F54F1-984B-4AA6-BC6F-AE15004FAFA8}" type="presOf" srcId="{48A7F678-4C11-4F9D-873C-419110889274}" destId="{C9DEFE3D-F3BB-409A-B607-CF174FB603D3}" srcOrd="0" destOrd="0" presId="urn:microsoft.com/office/officeart/2005/8/layout/vList2"/>
    <dgm:cxn modelId="{02854338-27C6-4A6E-92D5-490D0DD81ED9}" type="presOf" srcId="{01A88F4C-8EBB-424A-94A6-A22970F0A0E5}" destId="{819AB30C-3541-459B-8043-B28C9369EA4A}" srcOrd="0" destOrd="0" presId="urn:microsoft.com/office/officeart/2005/8/layout/vList2"/>
    <dgm:cxn modelId="{946B67A7-3715-4750-8B05-6D9D9EC3480B}" type="presOf" srcId="{42F77BDF-EE03-4728-B8BB-0F0DAFE190DB}" destId="{50A57AE6-84AE-4DFA-80DF-1930BDE3B084}" srcOrd="0" destOrd="0" presId="urn:microsoft.com/office/officeart/2005/8/layout/vList2"/>
    <dgm:cxn modelId="{091320F8-FA56-4855-BF0F-DAF903A3319B}" type="presOf" srcId="{B7A4963C-70DB-4A38-8BC8-75448B2707D6}" destId="{C9DEFE3D-F3BB-409A-B607-CF174FB603D3}" srcOrd="0" destOrd="1" presId="urn:microsoft.com/office/officeart/2005/8/layout/vList2"/>
    <dgm:cxn modelId="{6A2038A8-AF2A-49B5-B9EE-E8A4A01CFC64}" type="presOf" srcId="{53719E51-0685-4D10-BCF8-779F45C680BD}" destId="{AA49B36B-6150-44DE-AB19-1B17D19A35A9}" srcOrd="0" destOrd="0" presId="urn:microsoft.com/office/officeart/2005/8/layout/vList2"/>
    <dgm:cxn modelId="{C933C20F-5B50-4835-A1C7-C21F2122620D}" type="presOf" srcId="{804A16F6-C3F1-4EBF-8ADF-10FD10F8FC8C}" destId="{BA07D879-1E55-456F-99EB-6EF28DDA2402}" srcOrd="0" destOrd="2" presId="urn:microsoft.com/office/officeart/2005/8/layout/vList2"/>
    <dgm:cxn modelId="{1DA5C3B7-4A6B-4188-A3FE-D1DAC660D294}" srcId="{53719E51-0685-4D10-BCF8-779F45C680BD}" destId="{42F77BDF-EE03-4728-B8BB-0F0DAFE190DB}" srcOrd="2" destOrd="0" parTransId="{ACA63F4C-8661-4D06-AFE1-743AFBAC3A81}" sibTransId="{D91A2E90-A35B-4E12-8F40-8F2268C65C0A}"/>
    <dgm:cxn modelId="{3D950A8D-8542-4304-BFA2-7161FFC5E1C0}" type="presOf" srcId="{9A51B9B9-844E-4E73-9801-246F805F5DF8}" destId="{BA07D879-1E55-456F-99EB-6EF28DDA2402}" srcOrd="0" destOrd="1" presId="urn:microsoft.com/office/officeart/2005/8/layout/vList2"/>
    <dgm:cxn modelId="{14420241-43AD-4E62-A5BB-78138B53A827}" srcId="{42F77BDF-EE03-4728-B8BB-0F0DAFE190DB}" destId="{BDEC04CD-5702-49AB-B582-2DCCFECEBEE0}" srcOrd="2" destOrd="0" parTransId="{67F60E51-1B0C-42EE-AB5C-C2771B80BB95}" sibTransId="{7C03B85A-4277-44F8-BEB5-495CDA6E4772}"/>
    <dgm:cxn modelId="{675F34A5-EC07-454F-BA4B-9333517F91A0}" type="presOf" srcId="{681E8B96-C367-4216-8CCA-A691BF87EA0A}" destId="{DD2EBFB8-CC78-4C15-903A-7AC3DA87ECF4}" srcOrd="0" destOrd="0" presId="urn:microsoft.com/office/officeart/2005/8/layout/vList2"/>
    <dgm:cxn modelId="{C13C631B-30D6-4B24-BD08-ED4D37B4FA76}" type="presOf" srcId="{7D767ADB-7335-422A-8467-58646EB5AF3C}" destId="{BCD990AD-20D7-475B-8ED9-0822C73BF777}" srcOrd="0" destOrd="0" presId="urn:microsoft.com/office/officeart/2005/8/layout/vList2"/>
    <dgm:cxn modelId="{0843D05C-83A3-4AF9-9E49-683CFFE03834}" type="presOf" srcId="{BDEC04CD-5702-49AB-B582-2DCCFECEBEE0}" destId="{C9DEFE3D-F3BB-409A-B607-CF174FB603D3}" srcOrd="0" destOrd="2" presId="urn:microsoft.com/office/officeart/2005/8/layout/vList2"/>
    <dgm:cxn modelId="{F952315B-11E2-4DF1-B211-6E8E4A14921D}" srcId="{7D767ADB-7335-422A-8467-58646EB5AF3C}" destId="{804A16F6-C3F1-4EBF-8ADF-10FD10F8FC8C}" srcOrd="2" destOrd="0" parTransId="{E7439F97-C2CE-4000-8737-D12534DEDECE}" sibTransId="{A31F601E-0F61-42D9-8502-C35AE125C247}"/>
    <dgm:cxn modelId="{D6EB6935-1C1C-40AA-8D5D-9D2F03E88E88}" srcId="{7D767ADB-7335-422A-8467-58646EB5AF3C}" destId="{32422196-9271-4699-98F8-F350493F15BF}" srcOrd="0" destOrd="0" parTransId="{45387A38-6B74-43FD-89C0-DEB2CA2DFA91}" sibTransId="{4A4D76AD-7996-4513-804E-EA67CE9216EB}"/>
    <dgm:cxn modelId="{A8467BF4-35A4-44B7-85C5-F752E58D142F}" srcId="{53719E51-0685-4D10-BCF8-779F45C680BD}" destId="{681E8B96-C367-4216-8CCA-A691BF87EA0A}" srcOrd="1" destOrd="0" parTransId="{7B8F968F-0B25-4A3E-B660-B09F5C784A2A}" sibTransId="{DD725B85-4E47-4692-B00F-5EBB3EEB6CA4}"/>
    <dgm:cxn modelId="{D2042090-1DDA-4A5F-A382-A8EB1A9B0DAE}" srcId="{681E8B96-C367-4216-8CCA-A691BF87EA0A}" destId="{01A88F4C-8EBB-424A-94A6-A22970F0A0E5}" srcOrd="0" destOrd="0" parTransId="{B941D926-C45B-4842-945D-3BFB1A6EAD24}" sibTransId="{6BCFD6AA-3FA3-4F23-B6D4-FFDC568533AE}"/>
    <dgm:cxn modelId="{DF33E5C0-766C-4B04-9A7F-3B6EDBDD8D89}" type="presParOf" srcId="{AA49B36B-6150-44DE-AB19-1B17D19A35A9}" destId="{BCD990AD-20D7-475B-8ED9-0822C73BF777}" srcOrd="0" destOrd="0" presId="urn:microsoft.com/office/officeart/2005/8/layout/vList2"/>
    <dgm:cxn modelId="{69AAED0F-344B-43D8-96F8-9852F09784B8}" type="presParOf" srcId="{AA49B36B-6150-44DE-AB19-1B17D19A35A9}" destId="{BA07D879-1E55-456F-99EB-6EF28DDA2402}" srcOrd="1" destOrd="0" presId="urn:microsoft.com/office/officeart/2005/8/layout/vList2"/>
    <dgm:cxn modelId="{48F6A363-CBAF-466A-9A6F-C9467CC121EC}" type="presParOf" srcId="{AA49B36B-6150-44DE-AB19-1B17D19A35A9}" destId="{DD2EBFB8-CC78-4C15-903A-7AC3DA87ECF4}" srcOrd="2" destOrd="0" presId="urn:microsoft.com/office/officeart/2005/8/layout/vList2"/>
    <dgm:cxn modelId="{E6EF8B73-A204-489F-99EA-C6D09F1EE204}" type="presParOf" srcId="{AA49B36B-6150-44DE-AB19-1B17D19A35A9}" destId="{819AB30C-3541-459B-8043-B28C9369EA4A}" srcOrd="3" destOrd="0" presId="urn:microsoft.com/office/officeart/2005/8/layout/vList2"/>
    <dgm:cxn modelId="{56803F89-C5BC-4F1B-A5F6-CF3BEBDF279E}" type="presParOf" srcId="{AA49B36B-6150-44DE-AB19-1B17D19A35A9}" destId="{50A57AE6-84AE-4DFA-80DF-1930BDE3B084}" srcOrd="4" destOrd="0" presId="urn:microsoft.com/office/officeart/2005/8/layout/vList2"/>
    <dgm:cxn modelId="{81B12473-B318-4976-AFAD-8C1BD5C0B4CE}" type="presParOf" srcId="{AA49B36B-6150-44DE-AB19-1B17D19A35A9}" destId="{C9DEFE3D-F3BB-409A-B607-CF174FB603D3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3A58F59-5D0B-44E3-A51B-2E0DA90FD606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A2A6BE-2411-4BC4-B6F5-C9DBC6A158E9}">
      <dgm:prSet phldrT="[Текст]" custT="1"/>
      <dgm:spPr/>
      <dgm:t>
        <a:bodyPr/>
        <a:lstStyle/>
        <a:p>
          <a:r>
            <a:rPr lang="ru-RU" sz="1600" b="0" i="0" dirty="0" smtClean="0"/>
            <a:t>КОГПОБУ "</a:t>
          </a:r>
          <a:r>
            <a:rPr lang="ru-RU" sz="1600" b="0" i="0" dirty="0" err="1" smtClean="0"/>
            <a:t>Омутнинский</a:t>
          </a:r>
          <a:r>
            <a:rPr lang="ru-RU" sz="1600" b="0" i="0" dirty="0" smtClean="0"/>
            <a:t> колледж педагогики, экономики и права</a:t>
          </a:r>
          <a:endParaRPr lang="ru-RU" sz="1600" b="0" dirty="0"/>
        </a:p>
      </dgm:t>
    </dgm:pt>
    <dgm:pt modelId="{76541494-30C3-4970-B15C-14234E635414}" type="parTrans" cxnId="{9C178073-756C-40B8-904C-B2678FAF6095}">
      <dgm:prSet custT="1"/>
      <dgm:spPr/>
      <dgm:t>
        <a:bodyPr/>
        <a:lstStyle/>
        <a:p>
          <a:endParaRPr lang="ru-RU" sz="1000"/>
        </a:p>
      </dgm:t>
    </dgm:pt>
    <dgm:pt modelId="{E10E94D0-3DD5-485B-A783-C769A808CFE2}" type="sibTrans" cxnId="{9C178073-756C-40B8-904C-B2678FAF6095}">
      <dgm:prSet/>
      <dgm:spPr/>
      <dgm:t>
        <a:bodyPr/>
        <a:lstStyle/>
        <a:p>
          <a:endParaRPr lang="ru-RU" sz="2000"/>
        </a:p>
      </dgm:t>
    </dgm:pt>
    <dgm:pt modelId="{6FF60B42-F34A-4F44-9940-2A76E7581A76}">
      <dgm:prSet phldrT="[Текст]" custT="1"/>
      <dgm:spPr/>
      <dgm:t>
        <a:bodyPr/>
        <a:lstStyle/>
        <a:p>
          <a:r>
            <a:rPr lang="ru-RU" sz="2000" b="1" dirty="0" err="1" smtClean="0">
              <a:latin typeface="-apple-system"/>
            </a:rPr>
            <a:t>ТуАрминг</a:t>
          </a:r>
          <a:r>
            <a:rPr lang="ru-RU" sz="2000" b="1" dirty="0" smtClean="0">
              <a:latin typeface="-apple-system"/>
            </a:rPr>
            <a:t>. Будем достойны предков.</a:t>
          </a:r>
          <a:endParaRPr lang="ru-RU" sz="2000" b="1" dirty="0"/>
        </a:p>
      </dgm:t>
    </dgm:pt>
    <dgm:pt modelId="{58158E09-C940-4F6E-A7F7-6965E463A624}" type="parTrans" cxnId="{BF5026FA-AA30-4919-AD42-CB335518D34A}">
      <dgm:prSet/>
      <dgm:spPr/>
      <dgm:t>
        <a:bodyPr/>
        <a:lstStyle/>
        <a:p>
          <a:endParaRPr lang="ru-RU" sz="2000"/>
        </a:p>
      </dgm:t>
    </dgm:pt>
    <dgm:pt modelId="{19E265EF-CAE0-4096-9764-B61B80260DC8}" type="sibTrans" cxnId="{BF5026FA-AA30-4919-AD42-CB335518D34A}">
      <dgm:prSet/>
      <dgm:spPr/>
      <dgm:t>
        <a:bodyPr/>
        <a:lstStyle/>
        <a:p>
          <a:endParaRPr lang="ru-RU" sz="2000"/>
        </a:p>
      </dgm:t>
    </dgm:pt>
    <dgm:pt modelId="{29AA3A65-D8E1-4C0A-8D6A-481CDF666EB9}">
      <dgm:prSet phldrT="[Текст]" custT="1"/>
      <dgm:spPr/>
      <dgm:t>
        <a:bodyPr/>
        <a:lstStyle/>
        <a:p>
          <a:r>
            <a:rPr lang="ru-RU" sz="1600" b="0" i="0" dirty="0" smtClean="0"/>
            <a:t>Управление культуры, спорта и молодежной политики администрации Сунского муниципального района Кировской области</a:t>
          </a:r>
          <a:endParaRPr lang="ru-RU" sz="1600" b="0" dirty="0"/>
        </a:p>
      </dgm:t>
    </dgm:pt>
    <dgm:pt modelId="{9C691010-9CCA-4836-BD16-8F55E86DEB65}" type="parTrans" cxnId="{26F2DA2C-1E9E-4387-9DA1-7F220BF81D64}">
      <dgm:prSet custT="1"/>
      <dgm:spPr/>
      <dgm:t>
        <a:bodyPr/>
        <a:lstStyle/>
        <a:p>
          <a:endParaRPr lang="ru-RU" sz="1000"/>
        </a:p>
      </dgm:t>
    </dgm:pt>
    <dgm:pt modelId="{BF50C016-8B55-42C2-BD61-C1011640D690}" type="sibTrans" cxnId="{26F2DA2C-1E9E-4387-9DA1-7F220BF81D64}">
      <dgm:prSet/>
      <dgm:spPr/>
      <dgm:t>
        <a:bodyPr/>
        <a:lstStyle/>
        <a:p>
          <a:endParaRPr lang="ru-RU" sz="2000"/>
        </a:p>
      </dgm:t>
    </dgm:pt>
    <dgm:pt modelId="{58831C58-36FB-4ACC-B059-CEC1D2E46BF7}">
      <dgm:prSet phldrT="[Текст]" custT="1"/>
      <dgm:spPr/>
      <dgm:t>
        <a:bodyPr/>
        <a:lstStyle/>
        <a:p>
          <a:endParaRPr lang="ru-RU" sz="1400" b="0" dirty="0"/>
        </a:p>
      </dgm:t>
    </dgm:pt>
    <dgm:pt modelId="{A4A53203-4BF0-4D07-9821-810B556013D3}" type="parTrans" cxnId="{75111D56-1D97-4DC8-B9DA-926B4A922872}">
      <dgm:prSet/>
      <dgm:spPr/>
      <dgm:t>
        <a:bodyPr/>
        <a:lstStyle/>
        <a:p>
          <a:endParaRPr lang="ru-RU"/>
        </a:p>
      </dgm:t>
    </dgm:pt>
    <dgm:pt modelId="{384426AF-F2FE-43AE-ADE8-DB34346D506D}" type="sibTrans" cxnId="{75111D56-1D97-4DC8-B9DA-926B4A922872}">
      <dgm:prSet/>
      <dgm:spPr/>
      <dgm:t>
        <a:bodyPr/>
        <a:lstStyle/>
        <a:p>
          <a:endParaRPr lang="ru-RU"/>
        </a:p>
      </dgm:t>
    </dgm:pt>
    <dgm:pt modelId="{DDD5507C-EF74-4AED-9903-79889E669F64}">
      <dgm:prSet phldrT="[Текст]" custT="1"/>
      <dgm:spPr/>
      <dgm:t>
        <a:bodyPr/>
        <a:lstStyle/>
        <a:p>
          <a:endParaRPr lang="ru-RU" sz="1400" b="0" dirty="0"/>
        </a:p>
      </dgm:t>
    </dgm:pt>
    <dgm:pt modelId="{7DF1FEE9-1557-4336-B1D8-6C799AFBC8EE}" type="parTrans" cxnId="{EA1EC697-DAAA-4241-94E2-3707F7487328}">
      <dgm:prSet/>
      <dgm:spPr/>
      <dgm:t>
        <a:bodyPr/>
        <a:lstStyle/>
        <a:p>
          <a:endParaRPr lang="ru-RU"/>
        </a:p>
      </dgm:t>
    </dgm:pt>
    <dgm:pt modelId="{1917A501-FC5D-4413-9E9B-D6CFAF075C34}" type="sibTrans" cxnId="{EA1EC697-DAAA-4241-94E2-3707F7487328}">
      <dgm:prSet/>
      <dgm:spPr/>
      <dgm:t>
        <a:bodyPr/>
        <a:lstStyle/>
        <a:p>
          <a:endParaRPr lang="ru-RU"/>
        </a:p>
      </dgm:t>
    </dgm:pt>
    <dgm:pt modelId="{79192BDD-BDCE-48DD-8B82-EC3BD8D3634A}">
      <dgm:prSet phldrT="[Текст]" custT="1"/>
      <dgm:spPr/>
      <dgm:t>
        <a:bodyPr/>
        <a:lstStyle/>
        <a:p>
          <a:endParaRPr lang="ru-RU" sz="1400" b="0" dirty="0"/>
        </a:p>
      </dgm:t>
    </dgm:pt>
    <dgm:pt modelId="{9162D7BC-BD14-4479-8122-09041581CF15}" type="parTrans" cxnId="{A35D2170-5060-4FBC-9201-AC1F986B9667}">
      <dgm:prSet/>
      <dgm:spPr/>
      <dgm:t>
        <a:bodyPr/>
        <a:lstStyle/>
        <a:p>
          <a:endParaRPr lang="ru-RU"/>
        </a:p>
      </dgm:t>
    </dgm:pt>
    <dgm:pt modelId="{C68672EB-ADC3-4F67-84BB-AF92C8E3A31B}" type="sibTrans" cxnId="{A35D2170-5060-4FBC-9201-AC1F986B9667}">
      <dgm:prSet/>
      <dgm:spPr/>
      <dgm:t>
        <a:bodyPr/>
        <a:lstStyle/>
        <a:p>
          <a:endParaRPr lang="ru-RU"/>
        </a:p>
      </dgm:t>
    </dgm:pt>
    <dgm:pt modelId="{1C053F15-E4B2-4019-A330-6067BD81B271}">
      <dgm:prSet phldrT="[Текст]" custT="1"/>
      <dgm:spPr/>
      <dgm:t>
        <a:bodyPr/>
        <a:lstStyle/>
        <a:p>
          <a:endParaRPr lang="ru-RU" sz="1400" b="0" dirty="0"/>
        </a:p>
      </dgm:t>
    </dgm:pt>
    <dgm:pt modelId="{5789953A-22BA-4D29-A390-7972A7213719}" type="parTrans" cxnId="{D8B1572F-A897-4E4A-B90F-FA65EF15BFA0}">
      <dgm:prSet/>
      <dgm:spPr/>
      <dgm:t>
        <a:bodyPr/>
        <a:lstStyle/>
        <a:p>
          <a:endParaRPr lang="ru-RU"/>
        </a:p>
      </dgm:t>
    </dgm:pt>
    <dgm:pt modelId="{135850BE-932F-4C3D-A519-051EC33FEE94}" type="sibTrans" cxnId="{D8B1572F-A897-4E4A-B90F-FA65EF15BFA0}">
      <dgm:prSet/>
      <dgm:spPr/>
      <dgm:t>
        <a:bodyPr/>
        <a:lstStyle/>
        <a:p>
          <a:endParaRPr lang="ru-RU"/>
        </a:p>
      </dgm:t>
    </dgm:pt>
    <dgm:pt modelId="{667330E5-A758-45BC-A776-4367E0C05126}">
      <dgm:prSet phldrT="[Текст]" custT="1"/>
      <dgm:spPr/>
      <dgm:t>
        <a:bodyPr/>
        <a:lstStyle/>
        <a:p>
          <a:endParaRPr lang="ru-RU" sz="1400" b="0" dirty="0"/>
        </a:p>
      </dgm:t>
    </dgm:pt>
    <dgm:pt modelId="{DB2E6BEF-2F34-4530-9F71-34D4CFCF5B8F}" type="parTrans" cxnId="{8FFA7F7C-DF74-4776-B790-5BCF41A6599D}">
      <dgm:prSet/>
      <dgm:spPr/>
      <dgm:t>
        <a:bodyPr/>
        <a:lstStyle/>
        <a:p>
          <a:endParaRPr lang="ru-RU"/>
        </a:p>
      </dgm:t>
    </dgm:pt>
    <dgm:pt modelId="{F9376419-3B56-49FD-99F3-8378C9378B9E}" type="sibTrans" cxnId="{8FFA7F7C-DF74-4776-B790-5BCF41A6599D}">
      <dgm:prSet/>
      <dgm:spPr/>
      <dgm:t>
        <a:bodyPr/>
        <a:lstStyle/>
        <a:p>
          <a:endParaRPr lang="ru-RU"/>
        </a:p>
      </dgm:t>
    </dgm:pt>
    <dgm:pt modelId="{6DE3B280-0418-44F7-9E46-2A4ADB7A64DE}">
      <dgm:prSet phldrT="[Текст]" custT="1"/>
      <dgm:spPr/>
      <dgm:t>
        <a:bodyPr/>
        <a:lstStyle/>
        <a:p>
          <a:r>
            <a:rPr lang="ru-RU" sz="1600" b="0" i="0" dirty="0" smtClean="0"/>
            <a:t>Кировская областная молодежная поисковая организация «Долг» </a:t>
          </a:r>
          <a:endParaRPr lang="ru-RU" sz="1600" b="0" i="0" dirty="0"/>
        </a:p>
      </dgm:t>
    </dgm:pt>
    <dgm:pt modelId="{0DA99FE6-7B67-44CF-8EBA-4A3CA90B8739}" type="parTrans" cxnId="{A9D9C62B-F7A3-4181-A973-08878E90753A}">
      <dgm:prSet/>
      <dgm:spPr/>
    </dgm:pt>
    <dgm:pt modelId="{0660FE21-504E-4C28-BF8D-1D21E5F31C28}" type="sibTrans" cxnId="{A9D9C62B-F7A3-4181-A973-08878E90753A}">
      <dgm:prSet/>
      <dgm:spPr/>
    </dgm:pt>
    <dgm:pt modelId="{8A6C2990-1612-492D-850F-1AF8E099DF90}" type="pres">
      <dgm:prSet presAssocID="{B3A58F59-5D0B-44E3-A51B-2E0DA90FD606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6AB703-5913-42EB-9D00-A1F704664EA8}" type="pres">
      <dgm:prSet presAssocID="{6FF60B42-F34A-4F44-9940-2A76E7581A76}" presName="compNode" presStyleCnt="0"/>
      <dgm:spPr/>
    </dgm:pt>
    <dgm:pt modelId="{5755DF97-84D1-4F0C-ABA3-02548E0C7A60}" type="pres">
      <dgm:prSet presAssocID="{6FF60B42-F34A-4F44-9940-2A76E7581A76}" presName="childRect" presStyleLbl="bgAcc1" presStyleIdx="0" presStyleCnt="1" custLinFactNeighborX="36479" custLinFactNeighborY="-51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7BA987-2E04-4846-93A6-03C7CC5E87A8}" type="pres">
      <dgm:prSet presAssocID="{6FF60B42-F34A-4F44-9940-2A76E7581A7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213969-5EF2-4D25-9C31-6F233AA8D3E7}" type="pres">
      <dgm:prSet presAssocID="{6FF60B42-F34A-4F44-9940-2A76E7581A76}" presName="parentRect" presStyleLbl="alignNode1" presStyleIdx="0" presStyleCnt="1"/>
      <dgm:spPr/>
      <dgm:t>
        <a:bodyPr/>
        <a:lstStyle/>
        <a:p>
          <a:endParaRPr lang="ru-RU"/>
        </a:p>
      </dgm:t>
    </dgm:pt>
    <dgm:pt modelId="{18D66998-7118-470D-9889-C4966E21CBA4}" type="pres">
      <dgm:prSet presAssocID="{6FF60B42-F34A-4F44-9940-2A76E7581A76}" presName="adorn" presStyleLbl="fgAccFollowNode1" presStyleIdx="0" presStyleCnt="1"/>
      <dgm:spPr/>
    </dgm:pt>
  </dgm:ptLst>
  <dgm:cxnLst>
    <dgm:cxn modelId="{3F5F206C-2D97-424F-891E-3CD4DF207B9C}" type="presOf" srcId="{58831C58-36FB-4ACC-B059-CEC1D2E46BF7}" destId="{5755DF97-84D1-4F0C-ABA3-02548E0C7A60}" srcOrd="0" destOrd="0" presId="urn:microsoft.com/office/officeart/2005/8/layout/bList2"/>
    <dgm:cxn modelId="{096F4678-A76C-4B9D-A024-9FA774B465E3}" type="presOf" srcId="{667330E5-A758-45BC-A776-4367E0C05126}" destId="{5755DF97-84D1-4F0C-ABA3-02548E0C7A60}" srcOrd="0" destOrd="4" presId="urn:microsoft.com/office/officeart/2005/8/layout/bList2"/>
    <dgm:cxn modelId="{D8B1572F-A897-4E4A-B90F-FA65EF15BFA0}" srcId="{6FF60B42-F34A-4F44-9940-2A76E7581A76}" destId="{1C053F15-E4B2-4019-A330-6067BD81B271}" srcOrd="3" destOrd="0" parTransId="{5789953A-22BA-4D29-A390-7972A7213719}" sibTransId="{135850BE-932F-4C3D-A519-051EC33FEE94}"/>
    <dgm:cxn modelId="{26F2DA2C-1E9E-4387-9DA1-7F220BF81D64}" srcId="{6FF60B42-F34A-4F44-9940-2A76E7581A76}" destId="{29AA3A65-D8E1-4C0A-8D6A-481CDF666EB9}" srcOrd="6" destOrd="0" parTransId="{9C691010-9CCA-4836-BD16-8F55E86DEB65}" sibTransId="{BF50C016-8B55-42C2-BD61-C1011640D690}"/>
    <dgm:cxn modelId="{043A7303-4802-42C9-9487-E35D8513335B}" type="presOf" srcId="{79192BDD-BDCE-48DD-8B82-EC3BD8D3634A}" destId="{5755DF97-84D1-4F0C-ABA3-02548E0C7A60}" srcOrd="0" destOrd="2" presId="urn:microsoft.com/office/officeart/2005/8/layout/bList2"/>
    <dgm:cxn modelId="{82A1D290-43EE-4924-9C1E-437D6DD1B582}" type="presOf" srcId="{6DE3B280-0418-44F7-9E46-2A4ADB7A64DE}" destId="{5755DF97-84D1-4F0C-ABA3-02548E0C7A60}" srcOrd="0" destOrd="7" presId="urn:microsoft.com/office/officeart/2005/8/layout/bList2"/>
    <dgm:cxn modelId="{A35D2170-5060-4FBC-9201-AC1F986B9667}" srcId="{6FF60B42-F34A-4F44-9940-2A76E7581A76}" destId="{79192BDD-BDCE-48DD-8B82-EC3BD8D3634A}" srcOrd="2" destOrd="0" parTransId="{9162D7BC-BD14-4479-8122-09041581CF15}" sibTransId="{C68672EB-ADC3-4F67-84BB-AF92C8E3A31B}"/>
    <dgm:cxn modelId="{A720C5C9-8BB3-4A32-8CCE-3C57C35CAED2}" type="presOf" srcId="{DDD5507C-EF74-4AED-9903-79889E669F64}" destId="{5755DF97-84D1-4F0C-ABA3-02548E0C7A60}" srcOrd="0" destOrd="1" presId="urn:microsoft.com/office/officeart/2005/8/layout/bList2"/>
    <dgm:cxn modelId="{75111D56-1D97-4DC8-B9DA-926B4A922872}" srcId="{6FF60B42-F34A-4F44-9940-2A76E7581A76}" destId="{58831C58-36FB-4ACC-B059-CEC1D2E46BF7}" srcOrd="0" destOrd="0" parTransId="{A4A53203-4BF0-4D07-9821-810B556013D3}" sibTransId="{384426AF-F2FE-43AE-ADE8-DB34346D506D}"/>
    <dgm:cxn modelId="{4BA285EF-4B4F-422A-8B7C-9F821B8BD81B}" type="presOf" srcId="{6FF60B42-F34A-4F44-9940-2A76E7581A76}" destId="{737BA987-2E04-4846-93A6-03C7CC5E87A8}" srcOrd="0" destOrd="0" presId="urn:microsoft.com/office/officeart/2005/8/layout/bList2"/>
    <dgm:cxn modelId="{D0C30E75-20C8-4B3E-8BE6-79F3DD7680BD}" type="presOf" srcId="{29AA3A65-D8E1-4C0A-8D6A-481CDF666EB9}" destId="{5755DF97-84D1-4F0C-ABA3-02548E0C7A60}" srcOrd="0" destOrd="6" presId="urn:microsoft.com/office/officeart/2005/8/layout/bList2"/>
    <dgm:cxn modelId="{A9D9C62B-F7A3-4181-A973-08878E90753A}" srcId="{6FF60B42-F34A-4F44-9940-2A76E7581A76}" destId="{6DE3B280-0418-44F7-9E46-2A4ADB7A64DE}" srcOrd="7" destOrd="0" parTransId="{0DA99FE6-7B67-44CF-8EBA-4A3CA90B8739}" sibTransId="{0660FE21-504E-4C28-BF8D-1D21E5F31C28}"/>
    <dgm:cxn modelId="{EA1EC697-DAAA-4241-94E2-3707F7487328}" srcId="{6FF60B42-F34A-4F44-9940-2A76E7581A76}" destId="{DDD5507C-EF74-4AED-9903-79889E669F64}" srcOrd="1" destOrd="0" parTransId="{7DF1FEE9-1557-4336-B1D8-6C799AFBC8EE}" sibTransId="{1917A501-FC5D-4413-9E9B-D6CFAF075C34}"/>
    <dgm:cxn modelId="{C51905DE-49F7-4972-889A-7617432B198E}" type="presOf" srcId="{6FF60B42-F34A-4F44-9940-2A76E7581A76}" destId="{F5213969-5EF2-4D25-9C31-6F233AA8D3E7}" srcOrd="1" destOrd="0" presId="urn:microsoft.com/office/officeart/2005/8/layout/bList2"/>
    <dgm:cxn modelId="{0E664E0F-4097-4075-A415-DFF9B6F58067}" type="presOf" srcId="{B3A58F59-5D0B-44E3-A51B-2E0DA90FD606}" destId="{8A6C2990-1612-492D-850F-1AF8E099DF90}" srcOrd="0" destOrd="0" presId="urn:microsoft.com/office/officeart/2005/8/layout/bList2"/>
    <dgm:cxn modelId="{8FFA7F7C-DF74-4776-B790-5BCF41A6599D}" srcId="{6FF60B42-F34A-4F44-9940-2A76E7581A76}" destId="{667330E5-A758-45BC-A776-4367E0C05126}" srcOrd="4" destOrd="0" parTransId="{DB2E6BEF-2F34-4530-9F71-34D4CFCF5B8F}" sibTransId="{F9376419-3B56-49FD-99F3-8378C9378B9E}"/>
    <dgm:cxn modelId="{AB12C14C-D81B-446E-B504-FB353D2BF992}" type="presOf" srcId="{31A2A6BE-2411-4BC4-B6F5-C9DBC6A158E9}" destId="{5755DF97-84D1-4F0C-ABA3-02548E0C7A60}" srcOrd="0" destOrd="5" presId="urn:microsoft.com/office/officeart/2005/8/layout/bList2"/>
    <dgm:cxn modelId="{BC92E045-4DC3-4E43-9ABB-CF795405EB5C}" type="presOf" srcId="{1C053F15-E4B2-4019-A330-6067BD81B271}" destId="{5755DF97-84D1-4F0C-ABA3-02548E0C7A60}" srcOrd="0" destOrd="3" presId="urn:microsoft.com/office/officeart/2005/8/layout/bList2"/>
    <dgm:cxn modelId="{9C178073-756C-40B8-904C-B2678FAF6095}" srcId="{6FF60B42-F34A-4F44-9940-2A76E7581A76}" destId="{31A2A6BE-2411-4BC4-B6F5-C9DBC6A158E9}" srcOrd="5" destOrd="0" parTransId="{76541494-30C3-4970-B15C-14234E635414}" sibTransId="{E10E94D0-3DD5-485B-A783-C769A808CFE2}"/>
    <dgm:cxn modelId="{BF5026FA-AA30-4919-AD42-CB335518D34A}" srcId="{B3A58F59-5D0B-44E3-A51B-2E0DA90FD606}" destId="{6FF60B42-F34A-4F44-9940-2A76E7581A76}" srcOrd="0" destOrd="0" parTransId="{58158E09-C940-4F6E-A7F7-6965E463A624}" sibTransId="{19E265EF-CAE0-4096-9764-B61B80260DC8}"/>
    <dgm:cxn modelId="{11ACF4FE-CF73-484A-8982-E5228F506A2F}" type="presParOf" srcId="{8A6C2990-1612-492D-850F-1AF8E099DF90}" destId="{C06AB703-5913-42EB-9D00-A1F704664EA8}" srcOrd="0" destOrd="0" presId="urn:microsoft.com/office/officeart/2005/8/layout/bList2"/>
    <dgm:cxn modelId="{7E68CD19-19C6-42A6-AE87-B53B900402A9}" type="presParOf" srcId="{C06AB703-5913-42EB-9D00-A1F704664EA8}" destId="{5755DF97-84D1-4F0C-ABA3-02548E0C7A60}" srcOrd="0" destOrd="0" presId="urn:microsoft.com/office/officeart/2005/8/layout/bList2"/>
    <dgm:cxn modelId="{B32B4408-118D-4011-AE61-53CCAE7FABA7}" type="presParOf" srcId="{C06AB703-5913-42EB-9D00-A1F704664EA8}" destId="{737BA987-2E04-4846-93A6-03C7CC5E87A8}" srcOrd="1" destOrd="0" presId="urn:microsoft.com/office/officeart/2005/8/layout/bList2"/>
    <dgm:cxn modelId="{F87631B0-1D9F-4872-8FA0-927BCB93EB11}" type="presParOf" srcId="{C06AB703-5913-42EB-9D00-A1F704664EA8}" destId="{F5213969-5EF2-4D25-9C31-6F233AA8D3E7}" srcOrd="2" destOrd="0" presId="urn:microsoft.com/office/officeart/2005/8/layout/bList2"/>
    <dgm:cxn modelId="{B64AA1D8-A059-4B68-8EA7-5F6591F912A9}" type="presParOf" srcId="{C06AB703-5913-42EB-9D00-A1F704664EA8}" destId="{18D66998-7118-470D-9889-C4966E21CBA4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F579B8-16AF-41AE-AE38-63F5F6A94703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B08CEF-1B4C-4090-8816-8F3426C70F2E}">
      <dgm:prSet phldrT="[Текст]" custT="1"/>
      <dgm:spPr/>
      <dgm:t>
        <a:bodyPr/>
        <a:lstStyle/>
        <a:p>
          <a:pPr algn="l"/>
          <a:r>
            <a:rPr lang="ru-RU" sz="1400" b="0" i="0" dirty="0" smtClean="0"/>
            <a:t>Информационное сопровождение проекта будет реализовано через портал </a:t>
          </a:r>
          <a:r>
            <a:rPr lang="ru-RU" sz="1400" b="0" i="0" dirty="0" err="1" smtClean="0"/>
            <a:t>IKirov</a:t>
          </a:r>
          <a:r>
            <a:rPr lang="ru-RU" sz="1400" b="0" i="0" dirty="0" smtClean="0"/>
            <a:t>, социальные группы "В контакте" муниципальных образований и субъектов социальной активности вошедших в проект. в группе ВК ФОСТКО, ГТО ВК ФОСТКО, в группе FB ФОСТКО. Новостные порталы муниципальных образований, телевизионные СМИ</a:t>
          </a:r>
          <a:endParaRPr lang="ru-RU" sz="1400" dirty="0"/>
        </a:p>
      </dgm:t>
    </dgm:pt>
    <dgm:pt modelId="{F4EA4B37-CCC8-4E18-9D42-40E0050FD354}" type="parTrans" cxnId="{C053A4D9-8FF5-4017-8379-46970CEBF5C3}">
      <dgm:prSet/>
      <dgm:spPr/>
      <dgm:t>
        <a:bodyPr/>
        <a:lstStyle/>
        <a:p>
          <a:endParaRPr lang="ru-RU"/>
        </a:p>
      </dgm:t>
    </dgm:pt>
    <dgm:pt modelId="{96060290-7E85-402E-8AAA-9EE751D6B127}" type="sibTrans" cxnId="{C053A4D9-8FF5-4017-8379-46970CEBF5C3}">
      <dgm:prSet/>
      <dgm:spPr/>
      <dgm:t>
        <a:bodyPr/>
        <a:lstStyle/>
        <a:p>
          <a:endParaRPr lang="ru-RU"/>
        </a:p>
      </dgm:t>
    </dgm:pt>
    <dgm:pt modelId="{50999392-5E42-4CF5-99F1-BEFC2B3B1D37}">
      <dgm:prSet phldrT="[Текст]" custT="1"/>
      <dgm:spPr/>
      <dgm:t>
        <a:bodyPr/>
        <a:lstStyle/>
        <a:p>
          <a:pPr algn="l"/>
          <a:r>
            <a:rPr lang="ru-RU" sz="1400" b="0" i="0" dirty="0" smtClean="0"/>
            <a:t>Не менее 2 публикаций на сайте https://www.ikirov.ru (не менее 2000 чел.)</a:t>
          </a:r>
          <a:endParaRPr lang="ru-RU" sz="1400" dirty="0"/>
        </a:p>
      </dgm:t>
    </dgm:pt>
    <dgm:pt modelId="{F92B7EB5-5ADF-42F1-A8D5-D746CCE66848}" type="parTrans" cxnId="{E61F8089-FFAF-4967-81C0-BCC6A263D11F}">
      <dgm:prSet/>
      <dgm:spPr/>
      <dgm:t>
        <a:bodyPr/>
        <a:lstStyle/>
        <a:p>
          <a:endParaRPr lang="ru-RU"/>
        </a:p>
      </dgm:t>
    </dgm:pt>
    <dgm:pt modelId="{E426B705-EEAA-4E0C-A0A4-4E8C167BF247}" type="sibTrans" cxnId="{E61F8089-FFAF-4967-81C0-BCC6A263D11F}">
      <dgm:prSet/>
      <dgm:spPr/>
      <dgm:t>
        <a:bodyPr/>
        <a:lstStyle/>
        <a:p>
          <a:endParaRPr lang="ru-RU"/>
        </a:p>
      </dgm:t>
    </dgm:pt>
    <dgm:pt modelId="{C7BFA141-DD9A-4593-8ED6-1003EE00802D}">
      <dgm:prSet phldrT="[Текст]" custT="1"/>
      <dgm:spPr/>
      <dgm:t>
        <a:bodyPr/>
        <a:lstStyle/>
        <a:p>
          <a:pPr algn="l"/>
          <a:r>
            <a:rPr lang="ru-RU" sz="1400" b="0" i="0" dirty="0" smtClean="0"/>
            <a:t>Публикации в социальных сетях (не менее 10000 просмотров)</a:t>
          </a:r>
          <a:endParaRPr lang="ru-RU" sz="1400" dirty="0"/>
        </a:p>
      </dgm:t>
    </dgm:pt>
    <dgm:pt modelId="{45B6DD41-63E8-423B-8F7C-8091419FC794}" type="parTrans" cxnId="{CCBA1BB7-3883-4457-AB31-A0290BAE88AB}">
      <dgm:prSet/>
      <dgm:spPr/>
      <dgm:t>
        <a:bodyPr/>
        <a:lstStyle/>
        <a:p>
          <a:endParaRPr lang="ru-RU"/>
        </a:p>
      </dgm:t>
    </dgm:pt>
    <dgm:pt modelId="{1D70F17A-56F9-43AA-9EDB-48A797B9F56D}" type="sibTrans" cxnId="{CCBA1BB7-3883-4457-AB31-A0290BAE88AB}">
      <dgm:prSet/>
      <dgm:spPr/>
      <dgm:t>
        <a:bodyPr/>
        <a:lstStyle/>
        <a:p>
          <a:endParaRPr lang="ru-RU"/>
        </a:p>
      </dgm:t>
    </dgm:pt>
    <dgm:pt modelId="{2886CB2C-306D-44BB-BA1E-A792D29FB453}">
      <dgm:prSet phldrT="[Текст]" custT="1"/>
      <dgm:spPr/>
      <dgm:t>
        <a:bodyPr/>
        <a:lstStyle/>
        <a:p>
          <a:pPr algn="l"/>
          <a:r>
            <a:rPr lang="ru-RU" sz="1400" b="0" i="0" dirty="0" smtClean="0"/>
            <a:t>Публикации в муниципальных электронных средствах СМИ (не менее 2)</a:t>
          </a:r>
          <a:endParaRPr lang="ru-RU" sz="1400" dirty="0"/>
        </a:p>
      </dgm:t>
    </dgm:pt>
    <dgm:pt modelId="{22D7833D-46B1-466A-A20D-E4C5E7B37170}" type="parTrans" cxnId="{2221A7D8-CFBB-4B04-AB80-BC37A1127261}">
      <dgm:prSet/>
      <dgm:spPr/>
      <dgm:t>
        <a:bodyPr/>
        <a:lstStyle/>
        <a:p>
          <a:endParaRPr lang="ru-RU"/>
        </a:p>
      </dgm:t>
    </dgm:pt>
    <dgm:pt modelId="{C734A760-AA09-4A62-B5C0-DECB40966DD8}" type="sibTrans" cxnId="{2221A7D8-CFBB-4B04-AB80-BC37A1127261}">
      <dgm:prSet/>
      <dgm:spPr/>
      <dgm:t>
        <a:bodyPr/>
        <a:lstStyle/>
        <a:p>
          <a:endParaRPr lang="ru-RU"/>
        </a:p>
      </dgm:t>
    </dgm:pt>
    <dgm:pt modelId="{13039FF2-21E2-4074-80C0-D1946769B542}">
      <dgm:prSet phldrT="[Текст]" custT="1"/>
      <dgm:spPr/>
      <dgm:t>
        <a:bodyPr/>
        <a:lstStyle/>
        <a:p>
          <a:pPr algn="l"/>
          <a:r>
            <a:rPr lang="ru-RU" sz="1400" b="0" i="0" dirty="0" smtClean="0"/>
            <a:t>Информация о проекте в ежедневных новостях одного из телевизионных каналов </a:t>
          </a:r>
          <a:r>
            <a:rPr lang="ru-RU" sz="1400" b="0" i="0" dirty="0" err="1" smtClean="0"/>
            <a:t>г.Кирова</a:t>
          </a:r>
          <a:r>
            <a:rPr lang="ru-RU" sz="1400" b="0" i="0" dirty="0" smtClean="0"/>
            <a:t> (аудитория не менее 50000 человек</a:t>
          </a:r>
          <a:endParaRPr lang="ru-RU" sz="1400" dirty="0"/>
        </a:p>
      </dgm:t>
    </dgm:pt>
    <dgm:pt modelId="{07CBAF7A-78EF-432C-94D2-23B9C44FC001}" type="parTrans" cxnId="{2191EF8B-E674-4DA6-8311-F2A734076F1B}">
      <dgm:prSet/>
      <dgm:spPr/>
      <dgm:t>
        <a:bodyPr/>
        <a:lstStyle/>
        <a:p>
          <a:endParaRPr lang="ru-RU"/>
        </a:p>
      </dgm:t>
    </dgm:pt>
    <dgm:pt modelId="{93BB8792-31C4-43C8-BAB4-F650D1D3DC28}" type="sibTrans" cxnId="{2191EF8B-E674-4DA6-8311-F2A734076F1B}">
      <dgm:prSet/>
      <dgm:spPr/>
      <dgm:t>
        <a:bodyPr/>
        <a:lstStyle/>
        <a:p>
          <a:endParaRPr lang="ru-RU"/>
        </a:p>
      </dgm:t>
    </dgm:pt>
    <dgm:pt modelId="{FE5110E0-BF63-43E4-A010-11FDDBC8907B}" type="pres">
      <dgm:prSet presAssocID="{32F579B8-16AF-41AE-AE38-63F5F6A9470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98F990-92AE-4E76-BA1E-839071A0829A}" type="pres">
      <dgm:prSet presAssocID="{46B08CEF-1B4C-4090-8816-8F3426C70F2E}" presName="circle1" presStyleLbl="node1" presStyleIdx="0" presStyleCnt="1"/>
      <dgm:spPr/>
    </dgm:pt>
    <dgm:pt modelId="{BF701471-6D6E-42AF-8862-60F33EA3DE2C}" type="pres">
      <dgm:prSet presAssocID="{46B08CEF-1B4C-4090-8816-8F3426C70F2E}" presName="space" presStyleCnt="0"/>
      <dgm:spPr/>
    </dgm:pt>
    <dgm:pt modelId="{84C41592-C94D-4AC8-BDDF-71472B33A3C1}" type="pres">
      <dgm:prSet presAssocID="{46B08CEF-1B4C-4090-8816-8F3426C70F2E}" presName="rect1" presStyleLbl="alignAcc1" presStyleIdx="0" presStyleCnt="1"/>
      <dgm:spPr/>
      <dgm:t>
        <a:bodyPr/>
        <a:lstStyle/>
        <a:p>
          <a:endParaRPr lang="ru-RU"/>
        </a:p>
      </dgm:t>
    </dgm:pt>
    <dgm:pt modelId="{B8FE0414-A512-428F-8EE7-7C2F0147AC28}" type="pres">
      <dgm:prSet presAssocID="{46B08CEF-1B4C-4090-8816-8F3426C70F2E}" presName="rect1ParTx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CFB718-EE04-4DAC-9E96-953F576248BF}" type="pres">
      <dgm:prSet presAssocID="{46B08CEF-1B4C-4090-8816-8F3426C70F2E}" presName="rect1ChTx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21A7D8-CFBB-4B04-AB80-BC37A1127261}" srcId="{46B08CEF-1B4C-4090-8816-8F3426C70F2E}" destId="{2886CB2C-306D-44BB-BA1E-A792D29FB453}" srcOrd="2" destOrd="0" parTransId="{22D7833D-46B1-466A-A20D-E4C5E7B37170}" sibTransId="{C734A760-AA09-4A62-B5C0-DECB40966DD8}"/>
    <dgm:cxn modelId="{6D31AD23-8F7F-4EF0-8956-E41027DD5D9F}" type="presOf" srcId="{46B08CEF-1B4C-4090-8816-8F3426C70F2E}" destId="{84C41592-C94D-4AC8-BDDF-71472B33A3C1}" srcOrd="0" destOrd="0" presId="urn:microsoft.com/office/officeart/2005/8/layout/target3"/>
    <dgm:cxn modelId="{E61F8089-FFAF-4967-81C0-BCC6A263D11F}" srcId="{46B08CEF-1B4C-4090-8816-8F3426C70F2E}" destId="{50999392-5E42-4CF5-99F1-BEFC2B3B1D37}" srcOrd="0" destOrd="0" parTransId="{F92B7EB5-5ADF-42F1-A8D5-D746CCE66848}" sibTransId="{E426B705-EEAA-4E0C-A0A4-4E8C167BF247}"/>
    <dgm:cxn modelId="{CCBA1BB7-3883-4457-AB31-A0290BAE88AB}" srcId="{46B08CEF-1B4C-4090-8816-8F3426C70F2E}" destId="{C7BFA141-DD9A-4593-8ED6-1003EE00802D}" srcOrd="1" destOrd="0" parTransId="{45B6DD41-63E8-423B-8F7C-8091419FC794}" sibTransId="{1D70F17A-56F9-43AA-9EDB-48A797B9F56D}"/>
    <dgm:cxn modelId="{C053A4D9-8FF5-4017-8379-46970CEBF5C3}" srcId="{32F579B8-16AF-41AE-AE38-63F5F6A94703}" destId="{46B08CEF-1B4C-4090-8816-8F3426C70F2E}" srcOrd="0" destOrd="0" parTransId="{F4EA4B37-CCC8-4E18-9D42-40E0050FD354}" sibTransId="{96060290-7E85-402E-8AAA-9EE751D6B127}"/>
    <dgm:cxn modelId="{2191EF8B-E674-4DA6-8311-F2A734076F1B}" srcId="{46B08CEF-1B4C-4090-8816-8F3426C70F2E}" destId="{13039FF2-21E2-4074-80C0-D1946769B542}" srcOrd="3" destOrd="0" parTransId="{07CBAF7A-78EF-432C-94D2-23B9C44FC001}" sibTransId="{93BB8792-31C4-43C8-BAB4-F650D1D3DC28}"/>
    <dgm:cxn modelId="{6FD02314-7C47-4FF5-A2AB-74B0733D6B7F}" type="presOf" srcId="{32F579B8-16AF-41AE-AE38-63F5F6A94703}" destId="{FE5110E0-BF63-43E4-A010-11FDDBC8907B}" srcOrd="0" destOrd="0" presId="urn:microsoft.com/office/officeart/2005/8/layout/target3"/>
    <dgm:cxn modelId="{DBB36BFA-F740-4762-AAAE-6AC861E6CAE8}" type="presOf" srcId="{C7BFA141-DD9A-4593-8ED6-1003EE00802D}" destId="{F2CFB718-EE04-4DAC-9E96-953F576248BF}" srcOrd="0" destOrd="1" presId="urn:microsoft.com/office/officeart/2005/8/layout/target3"/>
    <dgm:cxn modelId="{66ACC225-C942-456C-A43C-1176B24321C8}" type="presOf" srcId="{2886CB2C-306D-44BB-BA1E-A792D29FB453}" destId="{F2CFB718-EE04-4DAC-9E96-953F576248BF}" srcOrd="0" destOrd="2" presId="urn:microsoft.com/office/officeart/2005/8/layout/target3"/>
    <dgm:cxn modelId="{9586CA97-1A8C-4913-B00D-9A86D01A9371}" type="presOf" srcId="{50999392-5E42-4CF5-99F1-BEFC2B3B1D37}" destId="{F2CFB718-EE04-4DAC-9E96-953F576248BF}" srcOrd="0" destOrd="0" presId="urn:microsoft.com/office/officeart/2005/8/layout/target3"/>
    <dgm:cxn modelId="{FB2F787A-278C-4762-A41D-E388267173C0}" type="presOf" srcId="{46B08CEF-1B4C-4090-8816-8F3426C70F2E}" destId="{B8FE0414-A512-428F-8EE7-7C2F0147AC28}" srcOrd="1" destOrd="0" presId="urn:microsoft.com/office/officeart/2005/8/layout/target3"/>
    <dgm:cxn modelId="{48BA649F-BF00-438C-ABFB-2CADB442B43B}" type="presOf" srcId="{13039FF2-21E2-4074-80C0-D1946769B542}" destId="{F2CFB718-EE04-4DAC-9E96-953F576248BF}" srcOrd="0" destOrd="3" presId="urn:microsoft.com/office/officeart/2005/8/layout/target3"/>
    <dgm:cxn modelId="{29BFB2E8-E762-411D-9BCB-0AF8879FE2B6}" type="presParOf" srcId="{FE5110E0-BF63-43E4-A010-11FDDBC8907B}" destId="{2598F990-92AE-4E76-BA1E-839071A0829A}" srcOrd="0" destOrd="0" presId="urn:microsoft.com/office/officeart/2005/8/layout/target3"/>
    <dgm:cxn modelId="{44A25B96-71E7-4D49-BD71-BC4D67ECF884}" type="presParOf" srcId="{FE5110E0-BF63-43E4-A010-11FDDBC8907B}" destId="{BF701471-6D6E-42AF-8862-60F33EA3DE2C}" srcOrd="1" destOrd="0" presId="urn:microsoft.com/office/officeart/2005/8/layout/target3"/>
    <dgm:cxn modelId="{7D51300B-6EA3-40A5-900B-14BFC38867F0}" type="presParOf" srcId="{FE5110E0-BF63-43E4-A010-11FDDBC8907B}" destId="{84C41592-C94D-4AC8-BDDF-71472B33A3C1}" srcOrd="2" destOrd="0" presId="urn:microsoft.com/office/officeart/2005/8/layout/target3"/>
    <dgm:cxn modelId="{DBA0D930-46F2-4475-BBC2-FC60D3D3BF72}" type="presParOf" srcId="{FE5110E0-BF63-43E4-A010-11FDDBC8907B}" destId="{B8FE0414-A512-428F-8EE7-7C2F0147AC28}" srcOrd="3" destOrd="0" presId="urn:microsoft.com/office/officeart/2005/8/layout/target3"/>
    <dgm:cxn modelId="{AA750AB3-3CD1-4CDD-8549-E7778573E89A}" type="presParOf" srcId="{FE5110E0-BF63-43E4-A010-11FDDBC8907B}" destId="{F2CFB718-EE04-4DAC-9E96-953F576248BF}" srcOrd="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AD1724F-67E7-4B2A-AE2C-7083C6687355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CCBB979-3348-42B8-B6E6-01078E802B8A}">
      <dgm:prSet phldrT="[Текст]" custT="1"/>
      <dgm:spPr/>
      <dgm:t>
        <a:bodyPr/>
        <a:lstStyle/>
        <a:p>
          <a:pPr algn="l"/>
          <a:r>
            <a:rPr lang="ru-RU" sz="1500" dirty="0" smtClean="0"/>
            <a:t>Актуализация передвижной выставки на основе материалов и экспонатов музея «Плацдарм» посвященной лыжному рейду десантников 1 маневренной воздушно-десантной бригады, и 36 стрелковой бригаде, сформированным в Кировской области.</a:t>
          </a:r>
          <a:endParaRPr lang="ru-RU" sz="1500" dirty="0"/>
        </a:p>
      </dgm:t>
    </dgm:pt>
    <dgm:pt modelId="{34EAE68F-6C95-4E7A-B432-C866B7E45CF9}" type="parTrans" cxnId="{2B405223-DD6D-4A86-9333-3B3AE12CC9A0}">
      <dgm:prSet/>
      <dgm:spPr/>
      <dgm:t>
        <a:bodyPr/>
        <a:lstStyle/>
        <a:p>
          <a:endParaRPr lang="ru-RU" sz="1600"/>
        </a:p>
      </dgm:t>
    </dgm:pt>
    <dgm:pt modelId="{ABD80D70-B81E-49CD-A727-4F381E8DA10F}" type="sibTrans" cxnId="{2B405223-DD6D-4A86-9333-3B3AE12CC9A0}">
      <dgm:prSet/>
      <dgm:spPr/>
      <dgm:t>
        <a:bodyPr/>
        <a:lstStyle/>
        <a:p>
          <a:endParaRPr lang="ru-RU" sz="1600"/>
        </a:p>
      </dgm:t>
    </dgm:pt>
    <dgm:pt modelId="{02491260-A2B7-4EC1-AC78-AF49D2CE7E62}">
      <dgm:prSet custT="1"/>
      <dgm:spPr/>
      <dgm:t>
        <a:bodyPr/>
        <a:lstStyle/>
        <a:p>
          <a:r>
            <a:rPr lang="ru-RU" sz="1500" dirty="0" smtClean="0"/>
            <a:t>Формирование 16 комплектов зимнего и летнего обмундирования, масс-макетов оружия, снаряжения и оборудования в соответствии со сметой.</a:t>
          </a:r>
          <a:endParaRPr lang="ru-RU" sz="1500" dirty="0"/>
        </a:p>
      </dgm:t>
    </dgm:pt>
    <dgm:pt modelId="{77FBAF6B-7FBF-4169-8539-0E18E257760E}" type="parTrans" cxnId="{5A47EF7F-7049-4BC0-BF39-16670FAB576A}">
      <dgm:prSet/>
      <dgm:spPr/>
      <dgm:t>
        <a:bodyPr/>
        <a:lstStyle/>
        <a:p>
          <a:endParaRPr lang="ru-RU" sz="1600"/>
        </a:p>
      </dgm:t>
    </dgm:pt>
    <dgm:pt modelId="{3B45BE18-67D0-418F-941F-A0C8C916BF2E}" type="sibTrans" cxnId="{5A47EF7F-7049-4BC0-BF39-16670FAB576A}">
      <dgm:prSet/>
      <dgm:spPr/>
      <dgm:t>
        <a:bodyPr/>
        <a:lstStyle/>
        <a:p>
          <a:endParaRPr lang="ru-RU" sz="1600"/>
        </a:p>
      </dgm:t>
    </dgm:pt>
    <dgm:pt modelId="{02FFB337-5B14-421A-9E7C-24F1157946D8}">
      <dgm:prSet custT="1"/>
      <dgm:spPr/>
      <dgm:t>
        <a:bodyPr/>
        <a:lstStyle/>
        <a:p>
          <a:r>
            <a:rPr lang="ru-RU" sz="1500" dirty="0" smtClean="0"/>
            <a:t>Обучение волонтеров методике проведения и судейства соревнований по </a:t>
          </a:r>
          <a:r>
            <a:rPr lang="ru-RU" sz="1500" dirty="0" err="1" smtClean="0"/>
            <a:t>ТуАрмингу</a:t>
          </a:r>
          <a:r>
            <a:rPr lang="ru-RU" sz="1500" dirty="0" smtClean="0"/>
            <a:t> и работе на передвижной выставке музея "Плацдарм"</a:t>
          </a:r>
          <a:endParaRPr lang="ru-RU" sz="1500" dirty="0"/>
        </a:p>
      </dgm:t>
    </dgm:pt>
    <dgm:pt modelId="{6CCA0F06-52C8-4F23-BDB7-E28030E83780}" type="parTrans" cxnId="{A25FCF7F-7308-4911-B52B-4EB156A29332}">
      <dgm:prSet/>
      <dgm:spPr/>
      <dgm:t>
        <a:bodyPr/>
        <a:lstStyle/>
        <a:p>
          <a:endParaRPr lang="ru-RU" sz="1600"/>
        </a:p>
      </dgm:t>
    </dgm:pt>
    <dgm:pt modelId="{309D9A84-5615-4047-8085-9E496FFAAECE}" type="sibTrans" cxnId="{A25FCF7F-7308-4911-B52B-4EB156A29332}">
      <dgm:prSet/>
      <dgm:spPr/>
      <dgm:t>
        <a:bodyPr/>
        <a:lstStyle/>
        <a:p>
          <a:endParaRPr lang="ru-RU" sz="1600"/>
        </a:p>
      </dgm:t>
    </dgm:pt>
    <dgm:pt modelId="{DB4119DF-BA0A-4C5C-A1A6-DA59C4860FFF}">
      <dgm:prSet custT="1"/>
      <dgm:spPr/>
      <dgm:t>
        <a:bodyPr/>
        <a:lstStyle/>
        <a:p>
          <a:r>
            <a:rPr lang="ru-RU" sz="1500" dirty="0" smtClean="0"/>
            <a:t>Организация 7 выездных мероприятий в районах области. (осенью и зимой) в 3 муниципальных района Кировской области, выбранные в качестве пилотных площадок для апробации проекта, включая одно общее итоговое мероприятие. Работа передвижной выставки музея "Плацдарм" и проведение соревнований по </a:t>
          </a:r>
          <a:r>
            <a:rPr lang="ru-RU" sz="1500" dirty="0" err="1" smtClean="0"/>
            <a:t>ТуАрмингу</a:t>
          </a:r>
          <a:r>
            <a:rPr lang="ru-RU" sz="1500" dirty="0" smtClean="0"/>
            <a:t> в данных районах. </a:t>
          </a:r>
          <a:r>
            <a:rPr lang="en-US" sz="1500" dirty="0" err="1" smtClean="0"/>
            <a:t>Проведение</a:t>
          </a:r>
          <a:r>
            <a:rPr lang="en-US" sz="1500" dirty="0" smtClean="0"/>
            <a:t> </a:t>
          </a:r>
          <a:r>
            <a:rPr lang="en-US" sz="1500" dirty="0" err="1" smtClean="0"/>
            <a:t>итоговых</a:t>
          </a:r>
          <a:r>
            <a:rPr lang="en-US" sz="1500" dirty="0" smtClean="0"/>
            <a:t> </a:t>
          </a:r>
          <a:r>
            <a:rPr lang="en-US" sz="1500" dirty="0" err="1" smtClean="0"/>
            <a:t>соревнований</a:t>
          </a:r>
          <a:r>
            <a:rPr lang="en-US" sz="1500" dirty="0" smtClean="0"/>
            <a:t> с </a:t>
          </a:r>
          <a:r>
            <a:rPr lang="en-US" sz="1500" dirty="0" err="1" smtClean="0"/>
            <a:t>участием</a:t>
          </a:r>
          <a:r>
            <a:rPr lang="en-US" sz="1500" dirty="0" smtClean="0"/>
            <a:t> </a:t>
          </a:r>
          <a:r>
            <a:rPr lang="en-US" sz="1500" dirty="0" err="1" smtClean="0"/>
            <a:t>победителей</a:t>
          </a:r>
          <a:r>
            <a:rPr lang="en-US" sz="1500" dirty="0" smtClean="0"/>
            <a:t> </a:t>
          </a:r>
          <a:r>
            <a:rPr lang="en-US" sz="1500" dirty="0" err="1" smtClean="0"/>
            <a:t>районных</a:t>
          </a:r>
          <a:r>
            <a:rPr lang="en-US" sz="1500" dirty="0" smtClean="0"/>
            <a:t> </a:t>
          </a:r>
          <a:r>
            <a:rPr lang="en-US" sz="1500" dirty="0" err="1" smtClean="0"/>
            <a:t>стартов</a:t>
          </a:r>
          <a:r>
            <a:rPr lang="en-US" sz="1500" dirty="0" smtClean="0"/>
            <a:t>.</a:t>
          </a:r>
          <a:endParaRPr lang="ru-RU" sz="1500" dirty="0"/>
        </a:p>
      </dgm:t>
    </dgm:pt>
    <dgm:pt modelId="{6A379CE1-C8D2-4F7D-B8BB-A75018DF4BD3}" type="parTrans" cxnId="{054B843F-46FE-4083-8776-A85486D4775D}">
      <dgm:prSet/>
      <dgm:spPr/>
      <dgm:t>
        <a:bodyPr/>
        <a:lstStyle/>
        <a:p>
          <a:endParaRPr lang="ru-RU" sz="1600"/>
        </a:p>
      </dgm:t>
    </dgm:pt>
    <dgm:pt modelId="{D9A966E0-CB1D-4F37-9754-05665EF29BA1}" type="sibTrans" cxnId="{054B843F-46FE-4083-8776-A85486D4775D}">
      <dgm:prSet/>
      <dgm:spPr/>
      <dgm:t>
        <a:bodyPr/>
        <a:lstStyle/>
        <a:p>
          <a:endParaRPr lang="ru-RU" sz="1600"/>
        </a:p>
      </dgm:t>
    </dgm:pt>
    <dgm:pt modelId="{BC05A9EB-3A56-4CBD-80C9-F21C07C7DC55}">
      <dgm:prSet custT="1"/>
      <dgm:spPr/>
      <dgm:t>
        <a:bodyPr/>
        <a:lstStyle/>
        <a:p>
          <a:r>
            <a:rPr lang="ru-RU" sz="1500" dirty="0" smtClean="0"/>
            <a:t>Проведение по итогам реализации проекта пресс- конференции с приглашением СМИ.</a:t>
          </a:r>
          <a:endParaRPr lang="ru-RU" sz="1500" dirty="0"/>
        </a:p>
      </dgm:t>
    </dgm:pt>
    <dgm:pt modelId="{8BD646DF-CFD4-4977-B434-07B5CF6F924E}" type="parTrans" cxnId="{B0996A8E-F4D6-4B2C-BFE9-637481035FB7}">
      <dgm:prSet/>
      <dgm:spPr/>
      <dgm:t>
        <a:bodyPr/>
        <a:lstStyle/>
        <a:p>
          <a:endParaRPr lang="ru-RU" sz="1600"/>
        </a:p>
      </dgm:t>
    </dgm:pt>
    <dgm:pt modelId="{9AF403F6-A26A-4F95-8B72-021B620C8885}" type="sibTrans" cxnId="{B0996A8E-F4D6-4B2C-BFE9-637481035FB7}">
      <dgm:prSet/>
      <dgm:spPr/>
      <dgm:t>
        <a:bodyPr/>
        <a:lstStyle/>
        <a:p>
          <a:endParaRPr lang="ru-RU" sz="1600"/>
        </a:p>
      </dgm:t>
    </dgm:pt>
    <dgm:pt modelId="{AD74A823-9707-480D-BB47-500992975034}" type="pres">
      <dgm:prSet presAssocID="{4AD1724F-67E7-4B2A-AE2C-7083C668735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E993E9-5400-46BF-88A3-8636B1A4C515}" type="pres">
      <dgm:prSet presAssocID="{8CCBB979-3348-42B8-B6E6-01078E802B8A}" presName="parentText" presStyleLbl="node1" presStyleIdx="0" presStyleCnt="5" custScaleY="81191" custLinFactY="2624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135AA3-720B-46D5-A996-878F35E7D039}" type="pres">
      <dgm:prSet presAssocID="{ABD80D70-B81E-49CD-A727-4F381E8DA10F}" presName="spacer" presStyleCnt="0"/>
      <dgm:spPr/>
    </dgm:pt>
    <dgm:pt modelId="{35CB593B-4E7D-4322-9D20-99FE5318CF0B}" type="pres">
      <dgm:prSet presAssocID="{02491260-A2B7-4EC1-AC78-AF49D2CE7E62}" presName="parentText" presStyleLbl="node1" presStyleIdx="1" presStyleCnt="5" custScaleY="83912" custLinFactY="1159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232161-27EF-4AAD-9D7F-87D9381D47D2}" type="pres">
      <dgm:prSet presAssocID="{3B45BE18-67D0-418F-941F-A0C8C916BF2E}" presName="spacer" presStyleCnt="0"/>
      <dgm:spPr/>
    </dgm:pt>
    <dgm:pt modelId="{EA18AD91-AC5E-47E5-BAC4-2A69921E1A33}" type="pres">
      <dgm:prSet presAssocID="{02FFB337-5B14-421A-9E7C-24F1157946D8}" presName="parentText" presStyleLbl="node1" presStyleIdx="2" presStyleCnt="5" custScaleY="82960" custLinFactNeighborY="901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1D56E9-2439-4C4B-B6BE-29A69DD26874}" type="pres">
      <dgm:prSet presAssocID="{309D9A84-5615-4047-8085-9E496FFAAECE}" presName="spacer" presStyleCnt="0"/>
      <dgm:spPr/>
    </dgm:pt>
    <dgm:pt modelId="{98663E64-1C44-49B4-84F0-42B31F4A2D63}" type="pres">
      <dgm:prSet presAssocID="{DB4119DF-BA0A-4C5C-A1A6-DA59C4860FFF}" presName="parentText" presStyleLbl="node1" presStyleIdx="3" presStyleCnt="5" custScaleY="1112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EDFD61-14CA-4730-B586-28AE377BC55D}" type="pres">
      <dgm:prSet presAssocID="{D9A966E0-CB1D-4F37-9754-05665EF29BA1}" presName="spacer" presStyleCnt="0"/>
      <dgm:spPr/>
    </dgm:pt>
    <dgm:pt modelId="{53A9B8BE-B8F3-4F06-85B5-9C6E3D310FC0}" type="pres">
      <dgm:prSet presAssocID="{BC05A9EB-3A56-4CBD-80C9-F21C07C7DC55}" presName="parentText" presStyleLbl="node1" presStyleIdx="4" presStyleCnt="5" custScaleY="78402" custLinFactNeighborY="-952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F3F5F2-BC7E-4A0A-A28A-13C09523C7F6}" type="presOf" srcId="{02491260-A2B7-4EC1-AC78-AF49D2CE7E62}" destId="{35CB593B-4E7D-4322-9D20-99FE5318CF0B}" srcOrd="0" destOrd="0" presId="urn:microsoft.com/office/officeart/2005/8/layout/vList2"/>
    <dgm:cxn modelId="{DA0F1F9C-7214-481F-9BF9-FDDDFD8A584E}" type="presOf" srcId="{4AD1724F-67E7-4B2A-AE2C-7083C6687355}" destId="{AD74A823-9707-480D-BB47-500992975034}" srcOrd="0" destOrd="0" presId="urn:microsoft.com/office/officeart/2005/8/layout/vList2"/>
    <dgm:cxn modelId="{DFF88C70-6E4C-42CA-A9B8-ABA1646ABD72}" type="presOf" srcId="{8CCBB979-3348-42B8-B6E6-01078E802B8A}" destId="{61E993E9-5400-46BF-88A3-8636B1A4C515}" srcOrd="0" destOrd="0" presId="urn:microsoft.com/office/officeart/2005/8/layout/vList2"/>
    <dgm:cxn modelId="{A25FCF7F-7308-4911-B52B-4EB156A29332}" srcId="{4AD1724F-67E7-4B2A-AE2C-7083C6687355}" destId="{02FFB337-5B14-421A-9E7C-24F1157946D8}" srcOrd="2" destOrd="0" parTransId="{6CCA0F06-52C8-4F23-BDB7-E28030E83780}" sibTransId="{309D9A84-5615-4047-8085-9E496FFAAECE}"/>
    <dgm:cxn modelId="{C0CF08AC-9CDA-4957-B254-F47C86C417E7}" type="presOf" srcId="{BC05A9EB-3A56-4CBD-80C9-F21C07C7DC55}" destId="{53A9B8BE-B8F3-4F06-85B5-9C6E3D310FC0}" srcOrd="0" destOrd="0" presId="urn:microsoft.com/office/officeart/2005/8/layout/vList2"/>
    <dgm:cxn modelId="{5A47EF7F-7049-4BC0-BF39-16670FAB576A}" srcId="{4AD1724F-67E7-4B2A-AE2C-7083C6687355}" destId="{02491260-A2B7-4EC1-AC78-AF49D2CE7E62}" srcOrd="1" destOrd="0" parTransId="{77FBAF6B-7FBF-4169-8539-0E18E257760E}" sibTransId="{3B45BE18-67D0-418F-941F-A0C8C916BF2E}"/>
    <dgm:cxn modelId="{C459EF34-A296-4FA4-9715-65770BB8FD3C}" type="presOf" srcId="{02FFB337-5B14-421A-9E7C-24F1157946D8}" destId="{EA18AD91-AC5E-47E5-BAC4-2A69921E1A33}" srcOrd="0" destOrd="0" presId="urn:microsoft.com/office/officeart/2005/8/layout/vList2"/>
    <dgm:cxn modelId="{054B843F-46FE-4083-8776-A85486D4775D}" srcId="{4AD1724F-67E7-4B2A-AE2C-7083C6687355}" destId="{DB4119DF-BA0A-4C5C-A1A6-DA59C4860FFF}" srcOrd="3" destOrd="0" parTransId="{6A379CE1-C8D2-4F7D-B8BB-A75018DF4BD3}" sibTransId="{D9A966E0-CB1D-4F37-9754-05665EF29BA1}"/>
    <dgm:cxn modelId="{C45FE9E6-033C-4DA1-861F-71DCC373CB9C}" type="presOf" srcId="{DB4119DF-BA0A-4C5C-A1A6-DA59C4860FFF}" destId="{98663E64-1C44-49B4-84F0-42B31F4A2D63}" srcOrd="0" destOrd="0" presId="urn:microsoft.com/office/officeart/2005/8/layout/vList2"/>
    <dgm:cxn modelId="{2B405223-DD6D-4A86-9333-3B3AE12CC9A0}" srcId="{4AD1724F-67E7-4B2A-AE2C-7083C6687355}" destId="{8CCBB979-3348-42B8-B6E6-01078E802B8A}" srcOrd="0" destOrd="0" parTransId="{34EAE68F-6C95-4E7A-B432-C866B7E45CF9}" sibTransId="{ABD80D70-B81E-49CD-A727-4F381E8DA10F}"/>
    <dgm:cxn modelId="{B0996A8E-F4D6-4B2C-BFE9-637481035FB7}" srcId="{4AD1724F-67E7-4B2A-AE2C-7083C6687355}" destId="{BC05A9EB-3A56-4CBD-80C9-F21C07C7DC55}" srcOrd="4" destOrd="0" parTransId="{8BD646DF-CFD4-4977-B434-07B5CF6F924E}" sibTransId="{9AF403F6-A26A-4F95-8B72-021B620C8885}"/>
    <dgm:cxn modelId="{AFAD2E7F-CA0F-489B-9952-4B15FD95033B}" type="presParOf" srcId="{AD74A823-9707-480D-BB47-500992975034}" destId="{61E993E9-5400-46BF-88A3-8636B1A4C515}" srcOrd="0" destOrd="0" presId="urn:microsoft.com/office/officeart/2005/8/layout/vList2"/>
    <dgm:cxn modelId="{EC955069-018C-482A-BE33-6A635E57486D}" type="presParOf" srcId="{AD74A823-9707-480D-BB47-500992975034}" destId="{E7135AA3-720B-46D5-A996-878F35E7D039}" srcOrd="1" destOrd="0" presId="urn:microsoft.com/office/officeart/2005/8/layout/vList2"/>
    <dgm:cxn modelId="{420E295B-36D0-480B-9E56-5DBAF4003C25}" type="presParOf" srcId="{AD74A823-9707-480D-BB47-500992975034}" destId="{35CB593B-4E7D-4322-9D20-99FE5318CF0B}" srcOrd="2" destOrd="0" presId="urn:microsoft.com/office/officeart/2005/8/layout/vList2"/>
    <dgm:cxn modelId="{2D8BC7D9-B651-4326-9899-4971677EEFE1}" type="presParOf" srcId="{AD74A823-9707-480D-BB47-500992975034}" destId="{20232161-27EF-4AAD-9D7F-87D9381D47D2}" srcOrd="3" destOrd="0" presId="urn:microsoft.com/office/officeart/2005/8/layout/vList2"/>
    <dgm:cxn modelId="{787117A6-5751-40AC-B025-F4163317DB0A}" type="presParOf" srcId="{AD74A823-9707-480D-BB47-500992975034}" destId="{EA18AD91-AC5E-47E5-BAC4-2A69921E1A33}" srcOrd="4" destOrd="0" presId="urn:microsoft.com/office/officeart/2005/8/layout/vList2"/>
    <dgm:cxn modelId="{CA027F74-7299-485C-A9E5-68D3A694C87C}" type="presParOf" srcId="{AD74A823-9707-480D-BB47-500992975034}" destId="{701D56E9-2439-4C4B-B6BE-29A69DD26874}" srcOrd="5" destOrd="0" presId="urn:microsoft.com/office/officeart/2005/8/layout/vList2"/>
    <dgm:cxn modelId="{3E7A642A-6A27-4EAD-B14B-52BE04DADC52}" type="presParOf" srcId="{AD74A823-9707-480D-BB47-500992975034}" destId="{98663E64-1C44-49B4-84F0-42B31F4A2D63}" srcOrd="6" destOrd="0" presId="urn:microsoft.com/office/officeart/2005/8/layout/vList2"/>
    <dgm:cxn modelId="{1C788BB3-037D-411A-82B8-9995DEE8DF6C}" type="presParOf" srcId="{AD74A823-9707-480D-BB47-500992975034}" destId="{72EDFD61-14CA-4730-B586-28AE377BC55D}" srcOrd="7" destOrd="0" presId="urn:microsoft.com/office/officeart/2005/8/layout/vList2"/>
    <dgm:cxn modelId="{7F1FA323-C195-4636-8032-2C6DB7074077}" type="presParOf" srcId="{AD74A823-9707-480D-BB47-500992975034}" destId="{53A9B8BE-B8F3-4F06-85B5-9C6E3D310FC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AD1724F-67E7-4B2A-AE2C-7083C668735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CCBB979-3348-42B8-B6E6-01078E802B8A}">
      <dgm:prSet phldrT="[Текст]" custT="1"/>
      <dgm:spPr/>
      <dgm:t>
        <a:bodyPr/>
        <a:lstStyle/>
        <a:p>
          <a:pPr algn="l"/>
          <a:r>
            <a:rPr lang="ru-RU" sz="1800" b="0" i="0" dirty="0" smtClean="0"/>
            <a:t>Количество человек, принявших участие в мероприятиях проекта</a:t>
          </a:r>
          <a:endParaRPr lang="ru-RU" sz="1800" dirty="0"/>
        </a:p>
      </dgm:t>
    </dgm:pt>
    <dgm:pt modelId="{34EAE68F-6C95-4E7A-B432-C866B7E45CF9}" type="parTrans" cxnId="{2B405223-DD6D-4A86-9333-3B3AE12CC9A0}">
      <dgm:prSet/>
      <dgm:spPr/>
      <dgm:t>
        <a:bodyPr/>
        <a:lstStyle/>
        <a:p>
          <a:endParaRPr lang="ru-RU"/>
        </a:p>
      </dgm:t>
    </dgm:pt>
    <dgm:pt modelId="{ABD80D70-B81E-49CD-A727-4F381E8DA10F}" type="sibTrans" cxnId="{2B405223-DD6D-4A86-9333-3B3AE12CC9A0}">
      <dgm:prSet/>
      <dgm:spPr/>
      <dgm:t>
        <a:bodyPr/>
        <a:lstStyle/>
        <a:p>
          <a:endParaRPr lang="ru-RU"/>
        </a:p>
      </dgm:t>
    </dgm:pt>
    <dgm:pt modelId="{D3AD88B3-C8E0-47BD-AE16-539B9C28E7BF}">
      <dgm:prSet phldrT="[Текст]" custT="1"/>
      <dgm:spPr/>
      <dgm:t>
        <a:bodyPr/>
        <a:lstStyle/>
        <a:p>
          <a:pPr algn="l"/>
          <a:r>
            <a:rPr lang="ru-RU" sz="1800" b="0" i="0" dirty="0" smtClean="0"/>
            <a:t>Количество человек посетивших передвижную выставку "Плацдарм"</a:t>
          </a:r>
          <a:endParaRPr lang="ru-RU" sz="1800" dirty="0"/>
        </a:p>
      </dgm:t>
    </dgm:pt>
    <dgm:pt modelId="{F2EB30BA-1AC9-45D6-A36A-DB0DB439FFE8}" type="parTrans" cxnId="{5DD5F16C-49A7-4628-B20E-66B62F98786D}">
      <dgm:prSet/>
      <dgm:spPr/>
      <dgm:t>
        <a:bodyPr/>
        <a:lstStyle/>
        <a:p>
          <a:endParaRPr lang="ru-RU"/>
        </a:p>
      </dgm:t>
    </dgm:pt>
    <dgm:pt modelId="{0606DD4D-7C56-46DB-914D-14154900E441}" type="sibTrans" cxnId="{5DD5F16C-49A7-4628-B20E-66B62F98786D}">
      <dgm:prSet/>
      <dgm:spPr/>
      <dgm:t>
        <a:bodyPr/>
        <a:lstStyle/>
        <a:p>
          <a:endParaRPr lang="ru-RU"/>
        </a:p>
      </dgm:t>
    </dgm:pt>
    <dgm:pt modelId="{E994CD5E-7D92-4813-A6DC-96603BF2D56A}">
      <dgm:prSet phldrT="[Текст]" custT="1"/>
      <dgm:spPr/>
      <dgm:t>
        <a:bodyPr/>
        <a:lstStyle/>
        <a:p>
          <a:r>
            <a:rPr lang="ru-RU" sz="1800" b="0" i="0" dirty="0" smtClean="0"/>
            <a:t>Количество экземпляров снаряжения и одежды</a:t>
          </a:r>
          <a:endParaRPr lang="ru-RU" sz="1800" dirty="0"/>
        </a:p>
      </dgm:t>
    </dgm:pt>
    <dgm:pt modelId="{CB631EC0-AB40-476B-AE01-1F54ACBC957D}" type="parTrans" cxnId="{8456DA26-DD08-41EA-803C-A56CBFA3431F}">
      <dgm:prSet/>
      <dgm:spPr/>
      <dgm:t>
        <a:bodyPr/>
        <a:lstStyle/>
        <a:p>
          <a:endParaRPr lang="ru-RU"/>
        </a:p>
      </dgm:t>
    </dgm:pt>
    <dgm:pt modelId="{147C12BA-0027-4D1A-AC02-EBF130EB2CC2}" type="sibTrans" cxnId="{8456DA26-DD08-41EA-803C-A56CBFA3431F}">
      <dgm:prSet/>
      <dgm:spPr/>
      <dgm:t>
        <a:bodyPr/>
        <a:lstStyle/>
        <a:p>
          <a:endParaRPr lang="ru-RU"/>
        </a:p>
      </dgm:t>
    </dgm:pt>
    <dgm:pt modelId="{4C0550A2-BFE6-4C7D-BBD0-266E737C5208}">
      <dgm:prSet phldrT="[Текст]" custT="1"/>
      <dgm:spPr/>
      <dgm:t>
        <a:bodyPr/>
        <a:lstStyle/>
        <a:p>
          <a:pPr algn="l"/>
          <a:r>
            <a:rPr lang="ru-RU" sz="1800" b="0" i="0" dirty="0" smtClean="0"/>
            <a:t>Количество человек, которым оказаны услуги в сфере физической культуры и спорта</a:t>
          </a:r>
          <a:endParaRPr lang="ru-RU" sz="1800" dirty="0"/>
        </a:p>
      </dgm:t>
    </dgm:pt>
    <dgm:pt modelId="{2FC65FE3-27B5-41AB-B674-0923CD4AB9CB}" type="sibTrans" cxnId="{18B87C86-0161-4370-AFB4-9AB784991A2F}">
      <dgm:prSet/>
      <dgm:spPr/>
      <dgm:t>
        <a:bodyPr/>
        <a:lstStyle/>
        <a:p>
          <a:endParaRPr lang="ru-RU"/>
        </a:p>
      </dgm:t>
    </dgm:pt>
    <dgm:pt modelId="{28AA472F-7D80-4A58-8F61-4196C805B0DD}" type="parTrans" cxnId="{18B87C86-0161-4370-AFB4-9AB784991A2F}">
      <dgm:prSet/>
      <dgm:spPr/>
      <dgm:t>
        <a:bodyPr/>
        <a:lstStyle/>
        <a:p>
          <a:endParaRPr lang="ru-RU"/>
        </a:p>
      </dgm:t>
    </dgm:pt>
    <dgm:pt modelId="{65710C50-B631-47E0-B3C8-58DFA26AF7B7}">
      <dgm:prSet phldrT="[Текст]" custT="1"/>
      <dgm:spPr/>
      <dgm:t>
        <a:bodyPr/>
        <a:lstStyle/>
        <a:p>
          <a:pPr algn="l"/>
          <a:r>
            <a:rPr lang="ru-RU" sz="1800" b="0" i="0" dirty="0" smtClean="0"/>
            <a:t>Количество человек, которым оказаны услуги в сфере образования, просвещения</a:t>
          </a:r>
          <a:endParaRPr lang="ru-RU" sz="1800" dirty="0"/>
        </a:p>
      </dgm:t>
    </dgm:pt>
    <dgm:pt modelId="{C3310CB5-83AC-4C5B-B2D7-F3CA425EF24A}" type="parTrans" cxnId="{CD02C534-A3A9-448F-9DF1-020A8473B0B8}">
      <dgm:prSet/>
      <dgm:spPr/>
      <dgm:t>
        <a:bodyPr/>
        <a:lstStyle/>
        <a:p>
          <a:endParaRPr lang="ru-RU"/>
        </a:p>
      </dgm:t>
    </dgm:pt>
    <dgm:pt modelId="{75EC0708-4892-4C44-9F1F-07C1F3105143}" type="sibTrans" cxnId="{CD02C534-A3A9-448F-9DF1-020A8473B0B8}">
      <dgm:prSet/>
      <dgm:spPr/>
      <dgm:t>
        <a:bodyPr/>
        <a:lstStyle/>
        <a:p>
          <a:endParaRPr lang="ru-RU"/>
        </a:p>
      </dgm:t>
    </dgm:pt>
    <dgm:pt modelId="{85F55241-35DA-4717-9A0F-31455C7F3C65}">
      <dgm:prSet phldrT="[Текст]" custT="1"/>
      <dgm:spPr/>
      <dgm:t>
        <a:bodyPr/>
        <a:lstStyle/>
        <a:p>
          <a:pPr algn="l"/>
          <a:r>
            <a:rPr lang="ru-RU" sz="1800" dirty="0" smtClean="0"/>
            <a:t>636</a:t>
          </a:r>
          <a:endParaRPr lang="ru-RU" sz="1800" dirty="0"/>
        </a:p>
      </dgm:t>
    </dgm:pt>
    <dgm:pt modelId="{AB41B214-2E40-483E-AB66-5D2E7134D098}" type="parTrans" cxnId="{3312F29A-CAA1-4119-BAF0-368305BB2C48}">
      <dgm:prSet/>
      <dgm:spPr/>
      <dgm:t>
        <a:bodyPr/>
        <a:lstStyle/>
        <a:p>
          <a:endParaRPr lang="ru-RU"/>
        </a:p>
      </dgm:t>
    </dgm:pt>
    <dgm:pt modelId="{411557AE-A710-45CB-B7BF-FBEC4CF0A124}" type="sibTrans" cxnId="{3312F29A-CAA1-4119-BAF0-368305BB2C48}">
      <dgm:prSet/>
      <dgm:spPr/>
      <dgm:t>
        <a:bodyPr/>
        <a:lstStyle/>
        <a:p>
          <a:endParaRPr lang="ru-RU"/>
        </a:p>
      </dgm:t>
    </dgm:pt>
    <dgm:pt modelId="{C7E5E3F5-9598-469F-BF70-24AC05EFF47D}">
      <dgm:prSet phldrT="[Текст]" custT="1"/>
      <dgm:spPr/>
      <dgm:t>
        <a:bodyPr/>
        <a:lstStyle/>
        <a:p>
          <a:pPr algn="l"/>
          <a:r>
            <a:rPr lang="ru-RU" sz="1800" dirty="0" smtClean="0"/>
            <a:t>200</a:t>
          </a:r>
          <a:endParaRPr lang="ru-RU" sz="1800" dirty="0"/>
        </a:p>
      </dgm:t>
    </dgm:pt>
    <dgm:pt modelId="{7D94A5DE-2325-4306-8191-C4A3643E7B16}" type="parTrans" cxnId="{569EFD63-8DEA-4543-A768-A3444053788F}">
      <dgm:prSet/>
      <dgm:spPr/>
      <dgm:t>
        <a:bodyPr/>
        <a:lstStyle/>
        <a:p>
          <a:endParaRPr lang="ru-RU"/>
        </a:p>
      </dgm:t>
    </dgm:pt>
    <dgm:pt modelId="{DA45FAAC-BF39-48B2-96EA-006E3755C457}" type="sibTrans" cxnId="{569EFD63-8DEA-4543-A768-A3444053788F}">
      <dgm:prSet/>
      <dgm:spPr/>
      <dgm:t>
        <a:bodyPr/>
        <a:lstStyle/>
        <a:p>
          <a:endParaRPr lang="ru-RU"/>
        </a:p>
      </dgm:t>
    </dgm:pt>
    <dgm:pt modelId="{01F76A60-89A6-44E9-9600-10324C22099D}">
      <dgm:prSet phldrT="[Текст]" custT="1"/>
      <dgm:spPr/>
      <dgm:t>
        <a:bodyPr/>
        <a:lstStyle/>
        <a:p>
          <a:pPr algn="l"/>
          <a:r>
            <a:rPr lang="ru-RU" sz="1800" dirty="0" smtClean="0"/>
            <a:t>30</a:t>
          </a:r>
          <a:endParaRPr lang="ru-RU" sz="1800" dirty="0"/>
        </a:p>
      </dgm:t>
    </dgm:pt>
    <dgm:pt modelId="{23C11FD5-B795-47E1-8126-122FE02FB033}" type="parTrans" cxnId="{B9EDFBC8-C4B8-47D2-9C1F-A4A16F3582BF}">
      <dgm:prSet/>
      <dgm:spPr/>
      <dgm:t>
        <a:bodyPr/>
        <a:lstStyle/>
        <a:p>
          <a:endParaRPr lang="ru-RU"/>
        </a:p>
      </dgm:t>
    </dgm:pt>
    <dgm:pt modelId="{E1AF58E4-798B-4AF9-B8CB-BFB9EB58B370}" type="sibTrans" cxnId="{B9EDFBC8-C4B8-47D2-9C1F-A4A16F3582BF}">
      <dgm:prSet/>
      <dgm:spPr/>
      <dgm:t>
        <a:bodyPr/>
        <a:lstStyle/>
        <a:p>
          <a:endParaRPr lang="ru-RU"/>
        </a:p>
      </dgm:t>
    </dgm:pt>
    <dgm:pt modelId="{AEA4D5D2-BDA8-4A94-A307-902DC00C408A}">
      <dgm:prSet phldrT="[Текст]" custT="1"/>
      <dgm:spPr/>
      <dgm:t>
        <a:bodyPr/>
        <a:lstStyle/>
        <a:p>
          <a:pPr algn="l"/>
          <a:r>
            <a:rPr lang="ru-RU" sz="1800" dirty="0" smtClean="0"/>
            <a:t>400</a:t>
          </a:r>
          <a:endParaRPr lang="ru-RU" sz="1800" dirty="0"/>
        </a:p>
      </dgm:t>
    </dgm:pt>
    <dgm:pt modelId="{C2D3C83D-1C58-4D94-84C9-59F78F0DC721}" type="parTrans" cxnId="{198F1E7D-2BE7-4784-85A2-354CA5E0F5B1}">
      <dgm:prSet/>
      <dgm:spPr/>
      <dgm:t>
        <a:bodyPr/>
        <a:lstStyle/>
        <a:p>
          <a:endParaRPr lang="ru-RU"/>
        </a:p>
      </dgm:t>
    </dgm:pt>
    <dgm:pt modelId="{29EE0912-2203-4B9C-A666-D960E580AFDC}" type="sibTrans" cxnId="{198F1E7D-2BE7-4784-85A2-354CA5E0F5B1}">
      <dgm:prSet/>
      <dgm:spPr/>
      <dgm:t>
        <a:bodyPr/>
        <a:lstStyle/>
        <a:p>
          <a:endParaRPr lang="ru-RU"/>
        </a:p>
      </dgm:t>
    </dgm:pt>
    <dgm:pt modelId="{86D34A42-5D2F-4F64-A2C3-593492BB5E31}">
      <dgm:prSet phldrT="[Текст]" custT="1"/>
      <dgm:spPr/>
      <dgm:t>
        <a:bodyPr/>
        <a:lstStyle/>
        <a:p>
          <a:r>
            <a:rPr lang="ru-RU" sz="1800" dirty="0" smtClean="0"/>
            <a:t>16</a:t>
          </a:r>
          <a:endParaRPr lang="ru-RU" sz="1800" dirty="0"/>
        </a:p>
      </dgm:t>
    </dgm:pt>
    <dgm:pt modelId="{E3137FF8-31C4-4CD9-B00E-446665F218A2}" type="parTrans" cxnId="{DC3307CD-A4CE-4B3C-A382-13A935040D67}">
      <dgm:prSet/>
      <dgm:spPr/>
      <dgm:t>
        <a:bodyPr/>
        <a:lstStyle/>
        <a:p>
          <a:endParaRPr lang="ru-RU"/>
        </a:p>
      </dgm:t>
    </dgm:pt>
    <dgm:pt modelId="{A214698F-B0DE-47D7-8005-46BBBF7263C5}" type="sibTrans" cxnId="{DC3307CD-A4CE-4B3C-A382-13A935040D67}">
      <dgm:prSet/>
      <dgm:spPr/>
      <dgm:t>
        <a:bodyPr/>
        <a:lstStyle/>
        <a:p>
          <a:endParaRPr lang="ru-RU"/>
        </a:p>
      </dgm:t>
    </dgm:pt>
    <dgm:pt modelId="{AD74A823-9707-480D-BB47-500992975034}" type="pres">
      <dgm:prSet presAssocID="{4AD1724F-67E7-4B2A-AE2C-7083C668735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E993E9-5400-46BF-88A3-8636B1A4C515}" type="pres">
      <dgm:prSet presAssocID="{8CCBB979-3348-42B8-B6E6-01078E802B8A}" presName="parentText" presStyleLbl="node1" presStyleIdx="0" presStyleCnt="5" custScaleY="1317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406683-22D0-4EFC-8843-D84A1A77780E}" type="pres">
      <dgm:prSet presAssocID="{8CCBB979-3348-42B8-B6E6-01078E802B8A}" presName="child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858460-04A1-499A-9745-A9782AC3F475}" type="pres">
      <dgm:prSet presAssocID="{4C0550A2-BFE6-4C7D-BBD0-266E737C5208}" presName="parentText" presStyleLbl="node1" presStyleIdx="1" presStyleCnt="5" custScaleY="1397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33CAA7-AE3C-416F-ADC6-A0BE09712A2A}" type="pres">
      <dgm:prSet presAssocID="{4C0550A2-BFE6-4C7D-BBD0-266E737C5208}" presName="child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BBB7B4-3425-422F-BEA6-69322CF0EDF0}" type="pres">
      <dgm:prSet presAssocID="{65710C50-B631-47E0-B3C8-58DFA26AF7B7}" presName="parentText" presStyleLbl="node1" presStyleIdx="2" presStyleCnt="5" custScaleY="1427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04A89B-B3E8-4E90-BD45-A988BA9CDCD3}" type="pres">
      <dgm:prSet presAssocID="{65710C50-B631-47E0-B3C8-58DFA26AF7B7}" presName="childTex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CDA71C-BD14-4F72-A850-10D96E1B5897}" type="pres">
      <dgm:prSet presAssocID="{D3AD88B3-C8E0-47BD-AE16-539B9C28E7BF}" presName="parentText" presStyleLbl="node1" presStyleIdx="3" presStyleCnt="5" custScaleY="1206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27D51C-ADF7-4B45-9D16-AD7859F17839}" type="pres">
      <dgm:prSet presAssocID="{D3AD88B3-C8E0-47BD-AE16-539B9C28E7BF}" presName="childTex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584B60-5646-4E80-8655-F201809DECB9}" type="pres">
      <dgm:prSet presAssocID="{E994CD5E-7D92-4813-A6DC-96603BF2D56A}" presName="parentText" presStyleLbl="node1" presStyleIdx="4" presStyleCnt="5" custScaleY="1151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4E6F76-B261-4930-86ED-EBC065024987}" type="pres">
      <dgm:prSet presAssocID="{E994CD5E-7D92-4813-A6DC-96603BF2D56A}" presName="childTex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B87C86-0161-4370-AFB4-9AB784991A2F}" srcId="{4AD1724F-67E7-4B2A-AE2C-7083C6687355}" destId="{4C0550A2-BFE6-4C7D-BBD0-266E737C5208}" srcOrd="1" destOrd="0" parTransId="{28AA472F-7D80-4A58-8F61-4196C805B0DD}" sibTransId="{2FC65FE3-27B5-41AB-B674-0923CD4AB9CB}"/>
    <dgm:cxn modelId="{C788A401-09DD-42B9-858D-B53E17B6CC12}" type="presOf" srcId="{65710C50-B631-47E0-B3C8-58DFA26AF7B7}" destId="{13BBB7B4-3425-422F-BEA6-69322CF0EDF0}" srcOrd="0" destOrd="0" presId="urn:microsoft.com/office/officeart/2005/8/layout/vList2"/>
    <dgm:cxn modelId="{DA0F1F9C-7214-481F-9BF9-FDDDFD8A584E}" type="presOf" srcId="{4AD1724F-67E7-4B2A-AE2C-7083C6687355}" destId="{AD74A823-9707-480D-BB47-500992975034}" srcOrd="0" destOrd="0" presId="urn:microsoft.com/office/officeart/2005/8/layout/vList2"/>
    <dgm:cxn modelId="{CD02C534-A3A9-448F-9DF1-020A8473B0B8}" srcId="{4AD1724F-67E7-4B2A-AE2C-7083C6687355}" destId="{65710C50-B631-47E0-B3C8-58DFA26AF7B7}" srcOrd="2" destOrd="0" parTransId="{C3310CB5-83AC-4C5B-B2D7-F3CA425EF24A}" sibTransId="{75EC0708-4892-4C44-9F1F-07C1F3105143}"/>
    <dgm:cxn modelId="{FB6FFB06-BAC8-4016-A796-7AFF82AC3C0E}" type="presOf" srcId="{4C0550A2-BFE6-4C7D-BBD0-266E737C5208}" destId="{48858460-04A1-499A-9745-A9782AC3F475}" srcOrd="0" destOrd="0" presId="urn:microsoft.com/office/officeart/2005/8/layout/vList2"/>
    <dgm:cxn modelId="{198F1E7D-2BE7-4784-85A2-354CA5E0F5B1}" srcId="{D3AD88B3-C8E0-47BD-AE16-539B9C28E7BF}" destId="{AEA4D5D2-BDA8-4A94-A307-902DC00C408A}" srcOrd="0" destOrd="0" parTransId="{C2D3C83D-1C58-4D94-84C9-59F78F0DC721}" sibTransId="{29EE0912-2203-4B9C-A666-D960E580AFDC}"/>
    <dgm:cxn modelId="{8456DA26-DD08-41EA-803C-A56CBFA3431F}" srcId="{4AD1724F-67E7-4B2A-AE2C-7083C6687355}" destId="{E994CD5E-7D92-4813-A6DC-96603BF2D56A}" srcOrd="4" destOrd="0" parTransId="{CB631EC0-AB40-476B-AE01-1F54ACBC957D}" sibTransId="{147C12BA-0027-4D1A-AC02-EBF130EB2CC2}"/>
    <dgm:cxn modelId="{569EFD63-8DEA-4543-A768-A3444053788F}" srcId="{4C0550A2-BFE6-4C7D-BBD0-266E737C5208}" destId="{C7E5E3F5-9598-469F-BF70-24AC05EFF47D}" srcOrd="0" destOrd="0" parTransId="{7D94A5DE-2325-4306-8191-C4A3643E7B16}" sibTransId="{DA45FAAC-BF39-48B2-96EA-006E3755C457}"/>
    <dgm:cxn modelId="{DC3307CD-A4CE-4B3C-A382-13A935040D67}" srcId="{E994CD5E-7D92-4813-A6DC-96603BF2D56A}" destId="{86D34A42-5D2F-4F64-A2C3-593492BB5E31}" srcOrd="0" destOrd="0" parTransId="{E3137FF8-31C4-4CD9-B00E-446665F218A2}" sibTransId="{A214698F-B0DE-47D7-8005-46BBBF7263C5}"/>
    <dgm:cxn modelId="{344B13FD-035D-43E7-B659-0AFA35AE5B21}" type="presOf" srcId="{C7E5E3F5-9598-469F-BF70-24AC05EFF47D}" destId="{7333CAA7-AE3C-416F-ADC6-A0BE09712A2A}" srcOrd="0" destOrd="0" presId="urn:microsoft.com/office/officeart/2005/8/layout/vList2"/>
    <dgm:cxn modelId="{5B3B5B31-8069-46E9-B295-39EF36717B96}" type="presOf" srcId="{AEA4D5D2-BDA8-4A94-A307-902DC00C408A}" destId="{2F27D51C-ADF7-4B45-9D16-AD7859F17839}" srcOrd="0" destOrd="0" presId="urn:microsoft.com/office/officeart/2005/8/layout/vList2"/>
    <dgm:cxn modelId="{3312F29A-CAA1-4119-BAF0-368305BB2C48}" srcId="{8CCBB979-3348-42B8-B6E6-01078E802B8A}" destId="{85F55241-35DA-4717-9A0F-31455C7F3C65}" srcOrd="0" destOrd="0" parTransId="{AB41B214-2E40-483E-AB66-5D2E7134D098}" sibTransId="{411557AE-A710-45CB-B7BF-FBEC4CF0A124}"/>
    <dgm:cxn modelId="{2AC41D42-0FB6-499F-8A5A-96A1F019B509}" type="presOf" srcId="{E994CD5E-7D92-4813-A6DC-96603BF2D56A}" destId="{61584B60-5646-4E80-8655-F201809DECB9}" srcOrd="0" destOrd="0" presId="urn:microsoft.com/office/officeart/2005/8/layout/vList2"/>
    <dgm:cxn modelId="{B9EDFBC8-C4B8-47D2-9C1F-A4A16F3582BF}" srcId="{65710C50-B631-47E0-B3C8-58DFA26AF7B7}" destId="{01F76A60-89A6-44E9-9600-10324C22099D}" srcOrd="0" destOrd="0" parTransId="{23C11FD5-B795-47E1-8126-122FE02FB033}" sibTransId="{E1AF58E4-798B-4AF9-B8CB-BFB9EB58B370}"/>
    <dgm:cxn modelId="{DFF88C70-6E4C-42CA-A9B8-ABA1646ABD72}" type="presOf" srcId="{8CCBB979-3348-42B8-B6E6-01078E802B8A}" destId="{61E993E9-5400-46BF-88A3-8636B1A4C515}" srcOrd="0" destOrd="0" presId="urn:microsoft.com/office/officeart/2005/8/layout/vList2"/>
    <dgm:cxn modelId="{9A028692-3631-4E4D-9712-D52A843CBAAD}" type="presOf" srcId="{D3AD88B3-C8E0-47BD-AE16-539B9C28E7BF}" destId="{BCCDA71C-BD14-4F72-A850-10D96E1B5897}" srcOrd="0" destOrd="0" presId="urn:microsoft.com/office/officeart/2005/8/layout/vList2"/>
    <dgm:cxn modelId="{B81402E1-2D76-4249-A2C5-804A514A6F5D}" type="presOf" srcId="{86D34A42-5D2F-4F64-A2C3-593492BB5E31}" destId="{244E6F76-B261-4930-86ED-EBC065024987}" srcOrd="0" destOrd="0" presId="urn:microsoft.com/office/officeart/2005/8/layout/vList2"/>
    <dgm:cxn modelId="{5DD5F16C-49A7-4628-B20E-66B62F98786D}" srcId="{4AD1724F-67E7-4B2A-AE2C-7083C6687355}" destId="{D3AD88B3-C8E0-47BD-AE16-539B9C28E7BF}" srcOrd="3" destOrd="0" parTransId="{F2EB30BA-1AC9-45D6-A36A-DB0DB439FFE8}" sibTransId="{0606DD4D-7C56-46DB-914D-14154900E441}"/>
    <dgm:cxn modelId="{56EF4145-401D-4AD0-8E86-B28705C365DD}" type="presOf" srcId="{01F76A60-89A6-44E9-9600-10324C22099D}" destId="{2D04A89B-B3E8-4E90-BD45-A988BA9CDCD3}" srcOrd="0" destOrd="0" presId="urn:microsoft.com/office/officeart/2005/8/layout/vList2"/>
    <dgm:cxn modelId="{2B405223-DD6D-4A86-9333-3B3AE12CC9A0}" srcId="{4AD1724F-67E7-4B2A-AE2C-7083C6687355}" destId="{8CCBB979-3348-42B8-B6E6-01078E802B8A}" srcOrd="0" destOrd="0" parTransId="{34EAE68F-6C95-4E7A-B432-C866B7E45CF9}" sibTransId="{ABD80D70-B81E-49CD-A727-4F381E8DA10F}"/>
    <dgm:cxn modelId="{C010BCD5-DC5B-479F-BAB2-F92ACD47E140}" type="presOf" srcId="{85F55241-35DA-4717-9A0F-31455C7F3C65}" destId="{3D406683-22D0-4EFC-8843-D84A1A77780E}" srcOrd="0" destOrd="0" presId="urn:microsoft.com/office/officeart/2005/8/layout/vList2"/>
    <dgm:cxn modelId="{AFAD2E7F-CA0F-489B-9952-4B15FD95033B}" type="presParOf" srcId="{AD74A823-9707-480D-BB47-500992975034}" destId="{61E993E9-5400-46BF-88A3-8636B1A4C515}" srcOrd="0" destOrd="0" presId="urn:microsoft.com/office/officeart/2005/8/layout/vList2"/>
    <dgm:cxn modelId="{2F4887AF-1941-41B7-B7F5-4720E6961F99}" type="presParOf" srcId="{AD74A823-9707-480D-BB47-500992975034}" destId="{3D406683-22D0-4EFC-8843-D84A1A77780E}" srcOrd="1" destOrd="0" presId="urn:microsoft.com/office/officeart/2005/8/layout/vList2"/>
    <dgm:cxn modelId="{A3493D48-62FA-43FF-BFBC-653ECD7B2373}" type="presParOf" srcId="{AD74A823-9707-480D-BB47-500992975034}" destId="{48858460-04A1-499A-9745-A9782AC3F475}" srcOrd="2" destOrd="0" presId="urn:microsoft.com/office/officeart/2005/8/layout/vList2"/>
    <dgm:cxn modelId="{F6EF1202-BCBD-4CD6-96F5-82196BC06DA7}" type="presParOf" srcId="{AD74A823-9707-480D-BB47-500992975034}" destId="{7333CAA7-AE3C-416F-ADC6-A0BE09712A2A}" srcOrd="3" destOrd="0" presId="urn:microsoft.com/office/officeart/2005/8/layout/vList2"/>
    <dgm:cxn modelId="{E1A3FE4E-809F-4997-918C-B0F0E1D4A25F}" type="presParOf" srcId="{AD74A823-9707-480D-BB47-500992975034}" destId="{13BBB7B4-3425-422F-BEA6-69322CF0EDF0}" srcOrd="4" destOrd="0" presId="urn:microsoft.com/office/officeart/2005/8/layout/vList2"/>
    <dgm:cxn modelId="{085E7789-ED74-4C53-8ED3-8EBB56F60119}" type="presParOf" srcId="{AD74A823-9707-480D-BB47-500992975034}" destId="{2D04A89B-B3E8-4E90-BD45-A988BA9CDCD3}" srcOrd="5" destOrd="0" presId="urn:microsoft.com/office/officeart/2005/8/layout/vList2"/>
    <dgm:cxn modelId="{61AAE776-F303-49BC-B398-3981D79194AE}" type="presParOf" srcId="{AD74A823-9707-480D-BB47-500992975034}" destId="{BCCDA71C-BD14-4F72-A850-10D96E1B5897}" srcOrd="6" destOrd="0" presId="urn:microsoft.com/office/officeart/2005/8/layout/vList2"/>
    <dgm:cxn modelId="{99A11EDE-2144-448A-A913-F79FD452A59A}" type="presParOf" srcId="{AD74A823-9707-480D-BB47-500992975034}" destId="{2F27D51C-ADF7-4B45-9D16-AD7859F17839}" srcOrd="7" destOrd="0" presId="urn:microsoft.com/office/officeart/2005/8/layout/vList2"/>
    <dgm:cxn modelId="{9FA0CEEB-4DCC-4420-B099-ECCD53982B32}" type="presParOf" srcId="{AD74A823-9707-480D-BB47-500992975034}" destId="{61584B60-5646-4E80-8655-F201809DECB9}" srcOrd="8" destOrd="0" presId="urn:microsoft.com/office/officeart/2005/8/layout/vList2"/>
    <dgm:cxn modelId="{76549BF0-4225-4406-B7A5-7B410377BACD}" type="presParOf" srcId="{AD74A823-9707-480D-BB47-500992975034}" destId="{244E6F76-B261-4930-86ED-EBC065024987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2F579B8-16AF-41AE-AE38-63F5F6A94703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B08CEF-1B4C-4090-8816-8F3426C70F2E}">
      <dgm:prSet phldrT="[Текст]" custT="1"/>
      <dgm:spPr/>
      <dgm:t>
        <a:bodyPr/>
        <a:lstStyle/>
        <a:p>
          <a:pPr algn="l"/>
          <a:r>
            <a:rPr lang="ru-RU" sz="1400" b="0" i="0" dirty="0" smtClean="0"/>
            <a:t>Реализации проекта повысит информированность молодежи о значении </a:t>
          </a:r>
          <a:r>
            <a:rPr lang="ru-RU" sz="1400" b="0" i="0" dirty="0" err="1" smtClean="0"/>
            <a:t>ВОв</a:t>
          </a:r>
          <a:r>
            <a:rPr lang="ru-RU" sz="1400" b="0" i="0" dirty="0" smtClean="0"/>
            <a:t>, о вкладе Кировской области в Великую Победу. У участников проекта сформируются ценностные ориентиры, основанные на понимании реалий войны и всех ее последствий. Участники проекта смогут как бы пропустить это через себя. В муниципальных образованиях, где будет реализован проект возникнут точки активности, через которые будут в дальнейшем организовываться мероприятия гражданско-патриотической направленности.</a:t>
          </a:r>
          <a:endParaRPr lang="ru-RU" sz="1400" dirty="0"/>
        </a:p>
      </dgm:t>
    </dgm:pt>
    <dgm:pt modelId="{F4EA4B37-CCC8-4E18-9D42-40E0050FD354}" type="parTrans" cxnId="{C053A4D9-8FF5-4017-8379-46970CEBF5C3}">
      <dgm:prSet/>
      <dgm:spPr/>
      <dgm:t>
        <a:bodyPr/>
        <a:lstStyle/>
        <a:p>
          <a:endParaRPr lang="ru-RU"/>
        </a:p>
      </dgm:t>
    </dgm:pt>
    <dgm:pt modelId="{96060290-7E85-402E-8AAA-9EE751D6B127}" type="sibTrans" cxnId="{C053A4D9-8FF5-4017-8379-46970CEBF5C3}">
      <dgm:prSet/>
      <dgm:spPr/>
      <dgm:t>
        <a:bodyPr/>
        <a:lstStyle/>
        <a:p>
          <a:endParaRPr lang="ru-RU"/>
        </a:p>
      </dgm:t>
    </dgm:pt>
    <dgm:pt modelId="{50999392-5E42-4CF5-99F1-BEFC2B3B1D37}">
      <dgm:prSet phldrT="[Текст]" custT="1"/>
      <dgm:spPr/>
      <dgm:t>
        <a:bodyPr/>
        <a:lstStyle/>
        <a:p>
          <a:pPr algn="l"/>
          <a:r>
            <a:rPr lang="ru-RU" sz="1400" b="0" i="0" dirty="0" smtClean="0"/>
            <a:t>Расширение географии и количества участников через создание ресурсной базы</a:t>
          </a:r>
          <a:endParaRPr lang="ru-RU" sz="1400" dirty="0"/>
        </a:p>
      </dgm:t>
    </dgm:pt>
    <dgm:pt modelId="{F92B7EB5-5ADF-42F1-A8D5-D746CCE66848}" type="parTrans" cxnId="{E61F8089-FFAF-4967-81C0-BCC6A263D11F}">
      <dgm:prSet/>
      <dgm:spPr/>
      <dgm:t>
        <a:bodyPr/>
        <a:lstStyle/>
        <a:p>
          <a:endParaRPr lang="ru-RU"/>
        </a:p>
      </dgm:t>
    </dgm:pt>
    <dgm:pt modelId="{E426B705-EEAA-4E0C-A0A4-4E8C167BF247}" type="sibTrans" cxnId="{E61F8089-FFAF-4967-81C0-BCC6A263D11F}">
      <dgm:prSet/>
      <dgm:spPr/>
      <dgm:t>
        <a:bodyPr/>
        <a:lstStyle/>
        <a:p>
          <a:endParaRPr lang="ru-RU"/>
        </a:p>
      </dgm:t>
    </dgm:pt>
    <dgm:pt modelId="{C7BFA141-DD9A-4593-8ED6-1003EE00802D}">
      <dgm:prSet phldrT="[Текст]" custT="1"/>
      <dgm:spPr/>
      <dgm:t>
        <a:bodyPr/>
        <a:lstStyle/>
        <a:p>
          <a:pPr algn="l"/>
          <a:r>
            <a:rPr lang="ru-RU" sz="1400" b="0" i="0" dirty="0" smtClean="0"/>
            <a:t>Разработка методики проведения и подготовки организаторов-волонтеров</a:t>
          </a:r>
          <a:endParaRPr lang="ru-RU" sz="1400" dirty="0"/>
        </a:p>
      </dgm:t>
    </dgm:pt>
    <dgm:pt modelId="{45B6DD41-63E8-423B-8F7C-8091419FC794}" type="parTrans" cxnId="{CCBA1BB7-3883-4457-AB31-A0290BAE88AB}">
      <dgm:prSet/>
      <dgm:spPr/>
      <dgm:t>
        <a:bodyPr/>
        <a:lstStyle/>
        <a:p>
          <a:endParaRPr lang="ru-RU"/>
        </a:p>
      </dgm:t>
    </dgm:pt>
    <dgm:pt modelId="{1D70F17A-56F9-43AA-9EDB-48A797B9F56D}" type="sibTrans" cxnId="{CCBA1BB7-3883-4457-AB31-A0290BAE88AB}">
      <dgm:prSet/>
      <dgm:spPr/>
      <dgm:t>
        <a:bodyPr/>
        <a:lstStyle/>
        <a:p>
          <a:endParaRPr lang="ru-RU"/>
        </a:p>
      </dgm:t>
    </dgm:pt>
    <dgm:pt modelId="{2886CB2C-306D-44BB-BA1E-A792D29FB453}">
      <dgm:prSet phldrT="[Текст]" custT="1"/>
      <dgm:spPr/>
      <dgm:t>
        <a:bodyPr/>
        <a:lstStyle/>
        <a:p>
          <a:pPr algn="l"/>
          <a:r>
            <a:rPr lang="ru-RU" sz="1400" b="0" i="0" dirty="0" smtClean="0"/>
            <a:t>Экспозицию выставки переведена в мультимедийный формат и доступна в сети Интернет.</a:t>
          </a:r>
          <a:endParaRPr lang="ru-RU" sz="1400" dirty="0"/>
        </a:p>
      </dgm:t>
    </dgm:pt>
    <dgm:pt modelId="{22D7833D-46B1-466A-A20D-E4C5E7B37170}" type="parTrans" cxnId="{2221A7D8-CFBB-4B04-AB80-BC37A1127261}">
      <dgm:prSet/>
      <dgm:spPr/>
      <dgm:t>
        <a:bodyPr/>
        <a:lstStyle/>
        <a:p>
          <a:endParaRPr lang="ru-RU"/>
        </a:p>
      </dgm:t>
    </dgm:pt>
    <dgm:pt modelId="{C734A760-AA09-4A62-B5C0-DECB40966DD8}" type="sibTrans" cxnId="{2221A7D8-CFBB-4B04-AB80-BC37A1127261}">
      <dgm:prSet/>
      <dgm:spPr/>
      <dgm:t>
        <a:bodyPr/>
        <a:lstStyle/>
        <a:p>
          <a:endParaRPr lang="ru-RU"/>
        </a:p>
      </dgm:t>
    </dgm:pt>
    <dgm:pt modelId="{FE5110E0-BF63-43E4-A010-11FDDBC8907B}" type="pres">
      <dgm:prSet presAssocID="{32F579B8-16AF-41AE-AE38-63F5F6A9470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98F990-92AE-4E76-BA1E-839071A0829A}" type="pres">
      <dgm:prSet presAssocID="{46B08CEF-1B4C-4090-8816-8F3426C70F2E}" presName="circle1" presStyleLbl="node1" presStyleIdx="0" presStyleCnt="1"/>
      <dgm:spPr/>
    </dgm:pt>
    <dgm:pt modelId="{BF701471-6D6E-42AF-8862-60F33EA3DE2C}" type="pres">
      <dgm:prSet presAssocID="{46B08CEF-1B4C-4090-8816-8F3426C70F2E}" presName="space" presStyleCnt="0"/>
      <dgm:spPr/>
    </dgm:pt>
    <dgm:pt modelId="{84C41592-C94D-4AC8-BDDF-71472B33A3C1}" type="pres">
      <dgm:prSet presAssocID="{46B08CEF-1B4C-4090-8816-8F3426C70F2E}" presName="rect1" presStyleLbl="alignAcc1" presStyleIdx="0" presStyleCnt="1"/>
      <dgm:spPr/>
      <dgm:t>
        <a:bodyPr/>
        <a:lstStyle/>
        <a:p>
          <a:endParaRPr lang="ru-RU"/>
        </a:p>
      </dgm:t>
    </dgm:pt>
    <dgm:pt modelId="{B8FE0414-A512-428F-8EE7-7C2F0147AC28}" type="pres">
      <dgm:prSet presAssocID="{46B08CEF-1B4C-4090-8816-8F3426C70F2E}" presName="rect1ParTx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CFB718-EE04-4DAC-9E96-953F576248BF}" type="pres">
      <dgm:prSet presAssocID="{46B08CEF-1B4C-4090-8816-8F3426C70F2E}" presName="rect1ChTx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1F8089-FFAF-4967-81C0-BCC6A263D11F}" srcId="{46B08CEF-1B4C-4090-8816-8F3426C70F2E}" destId="{50999392-5E42-4CF5-99F1-BEFC2B3B1D37}" srcOrd="0" destOrd="0" parTransId="{F92B7EB5-5ADF-42F1-A8D5-D746CCE66848}" sibTransId="{E426B705-EEAA-4E0C-A0A4-4E8C167BF247}"/>
    <dgm:cxn modelId="{FB2F787A-278C-4762-A41D-E388267173C0}" type="presOf" srcId="{46B08CEF-1B4C-4090-8816-8F3426C70F2E}" destId="{B8FE0414-A512-428F-8EE7-7C2F0147AC28}" srcOrd="1" destOrd="0" presId="urn:microsoft.com/office/officeart/2005/8/layout/target3"/>
    <dgm:cxn modelId="{C053A4D9-8FF5-4017-8379-46970CEBF5C3}" srcId="{32F579B8-16AF-41AE-AE38-63F5F6A94703}" destId="{46B08CEF-1B4C-4090-8816-8F3426C70F2E}" srcOrd="0" destOrd="0" parTransId="{F4EA4B37-CCC8-4E18-9D42-40E0050FD354}" sibTransId="{96060290-7E85-402E-8AAA-9EE751D6B127}"/>
    <dgm:cxn modelId="{66ACC225-C942-456C-A43C-1176B24321C8}" type="presOf" srcId="{2886CB2C-306D-44BB-BA1E-A792D29FB453}" destId="{F2CFB718-EE04-4DAC-9E96-953F576248BF}" srcOrd="0" destOrd="2" presId="urn:microsoft.com/office/officeart/2005/8/layout/target3"/>
    <dgm:cxn modelId="{6FD02314-7C47-4FF5-A2AB-74B0733D6B7F}" type="presOf" srcId="{32F579B8-16AF-41AE-AE38-63F5F6A94703}" destId="{FE5110E0-BF63-43E4-A010-11FDDBC8907B}" srcOrd="0" destOrd="0" presId="urn:microsoft.com/office/officeart/2005/8/layout/target3"/>
    <dgm:cxn modelId="{DBB36BFA-F740-4762-AAAE-6AC861E6CAE8}" type="presOf" srcId="{C7BFA141-DD9A-4593-8ED6-1003EE00802D}" destId="{F2CFB718-EE04-4DAC-9E96-953F576248BF}" srcOrd="0" destOrd="1" presId="urn:microsoft.com/office/officeart/2005/8/layout/target3"/>
    <dgm:cxn modelId="{2221A7D8-CFBB-4B04-AB80-BC37A1127261}" srcId="{46B08CEF-1B4C-4090-8816-8F3426C70F2E}" destId="{2886CB2C-306D-44BB-BA1E-A792D29FB453}" srcOrd="2" destOrd="0" parTransId="{22D7833D-46B1-466A-A20D-E4C5E7B37170}" sibTransId="{C734A760-AA09-4A62-B5C0-DECB40966DD8}"/>
    <dgm:cxn modelId="{9586CA97-1A8C-4913-B00D-9A86D01A9371}" type="presOf" srcId="{50999392-5E42-4CF5-99F1-BEFC2B3B1D37}" destId="{F2CFB718-EE04-4DAC-9E96-953F576248BF}" srcOrd="0" destOrd="0" presId="urn:microsoft.com/office/officeart/2005/8/layout/target3"/>
    <dgm:cxn modelId="{CCBA1BB7-3883-4457-AB31-A0290BAE88AB}" srcId="{46B08CEF-1B4C-4090-8816-8F3426C70F2E}" destId="{C7BFA141-DD9A-4593-8ED6-1003EE00802D}" srcOrd="1" destOrd="0" parTransId="{45B6DD41-63E8-423B-8F7C-8091419FC794}" sibTransId="{1D70F17A-56F9-43AA-9EDB-48A797B9F56D}"/>
    <dgm:cxn modelId="{6D31AD23-8F7F-4EF0-8956-E41027DD5D9F}" type="presOf" srcId="{46B08CEF-1B4C-4090-8816-8F3426C70F2E}" destId="{84C41592-C94D-4AC8-BDDF-71472B33A3C1}" srcOrd="0" destOrd="0" presId="urn:microsoft.com/office/officeart/2005/8/layout/target3"/>
    <dgm:cxn modelId="{29BFB2E8-E762-411D-9BCB-0AF8879FE2B6}" type="presParOf" srcId="{FE5110E0-BF63-43E4-A010-11FDDBC8907B}" destId="{2598F990-92AE-4E76-BA1E-839071A0829A}" srcOrd="0" destOrd="0" presId="urn:microsoft.com/office/officeart/2005/8/layout/target3"/>
    <dgm:cxn modelId="{44A25B96-71E7-4D49-BD71-BC4D67ECF884}" type="presParOf" srcId="{FE5110E0-BF63-43E4-A010-11FDDBC8907B}" destId="{BF701471-6D6E-42AF-8862-60F33EA3DE2C}" srcOrd="1" destOrd="0" presId="urn:microsoft.com/office/officeart/2005/8/layout/target3"/>
    <dgm:cxn modelId="{7D51300B-6EA3-40A5-900B-14BFC38867F0}" type="presParOf" srcId="{FE5110E0-BF63-43E4-A010-11FDDBC8907B}" destId="{84C41592-C94D-4AC8-BDDF-71472B33A3C1}" srcOrd="2" destOrd="0" presId="urn:microsoft.com/office/officeart/2005/8/layout/target3"/>
    <dgm:cxn modelId="{DBA0D930-46F2-4475-BBC2-FC60D3D3BF72}" type="presParOf" srcId="{FE5110E0-BF63-43E4-A010-11FDDBC8907B}" destId="{B8FE0414-A512-428F-8EE7-7C2F0147AC28}" srcOrd="3" destOrd="0" presId="urn:microsoft.com/office/officeart/2005/8/layout/target3"/>
    <dgm:cxn modelId="{AA750AB3-3CD1-4CDD-8549-E7778573E89A}" type="presParOf" srcId="{FE5110E0-BF63-43E4-A010-11FDDBC8907B}" destId="{F2CFB718-EE04-4DAC-9E96-953F576248BF}" srcOrd="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2B4424-F4C1-4DD0-B7A1-B6443814DEF0}">
      <dsp:nvSpPr>
        <dsp:cNvPr id="0" name=""/>
        <dsp:cNvSpPr/>
      </dsp:nvSpPr>
      <dsp:spPr>
        <a:xfrm>
          <a:off x="0" y="273755"/>
          <a:ext cx="6153638" cy="6762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i="0" kern="1200" dirty="0" err="1" smtClean="0"/>
            <a:t>Грантовое</a:t>
          </a:r>
          <a:r>
            <a:rPr lang="ru-RU" sz="1700" b="0" i="0" kern="1200" dirty="0" smtClean="0"/>
            <a:t> направление, которому преимущественно соответствует планируемая деятельность по проекту</a:t>
          </a:r>
          <a:endParaRPr lang="ru-RU" sz="1700" kern="1200" dirty="0"/>
        </a:p>
      </dsp:txBody>
      <dsp:txXfrm>
        <a:off x="33012" y="306767"/>
        <a:ext cx="6087614" cy="610236"/>
      </dsp:txXfrm>
    </dsp:sp>
    <dsp:sp modelId="{324288CB-F70A-47CB-9004-3119917468A5}">
      <dsp:nvSpPr>
        <dsp:cNvPr id="0" name=""/>
        <dsp:cNvSpPr/>
      </dsp:nvSpPr>
      <dsp:spPr>
        <a:xfrm>
          <a:off x="0" y="950015"/>
          <a:ext cx="6153638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378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b="0" i="0" kern="1200" dirty="0" smtClean="0"/>
            <a:t>сохранение исторической памяти</a:t>
          </a:r>
          <a:endParaRPr lang="ru-RU" sz="1300" kern="1200" dirty="0"/>
        </a:p>
      </dsp:txBody>
      <dsp:txXfrm>
        <a:off x="0" y="950015"/>
        <a:ext cx="6153638" cy="281520"/>
      </dsp:txXfrm>
    </dsp:sp>
    <dsp:sp modelId="{9B33E832-CD9E-4CCE-AE00-98D44AB936C7}">
      <dsp:nvSpPr>
        <dsp:cNvPr id="0" name=""/>
        <dsp:cNvSpPr/>
      </dsp:nvSpPr>
      <dsp:spPr>
        <a:xfrm>
          <a:off x="0" y="1231535"/>
          <a:ext cx="6153638" cy="6762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i="0" kern="1200" dirty="0" smtClean="0"/>
            <a:t>Тематика </a:t>
          </a:r>
          <a:r>
            <a:rPr lang="ru-RU" sz="1700" b="0" i="0" kern="1200" dirty="0" err="1" smtClean="0"/>
            <a:t>грантового</a:t>
          </a:r>
          <a:r>
            <a:rPr lang="ru-RU" sz="1700" b="0" i="0" kern="1200" dirty="0" smtClean="0"/>
            <a:t> направления, которому преимущественно соответствует планируемая деятельность по проекту</a:t>
          </a:r>
          <a:endParaRPr lang="ru-RU" sz="1700" kern="1200" dirty="0"/>
        </a:p>
      </dsp:txBody>
      <dsp:txXfrm>
        <a:off x="33012" y="1264547"/>
        <a:ext cx="6087614" cy="610236"/>
      </dsp:txXfrm>
    </dsp:sp>
    <dsp:sp modelId="{DEC2B660-85AB-4A14-BDBA-6F2339E7DFDB}">
      <dsp:nvSpPr>
        <dsp:cNvPr id="0" name=""/>
        <dsp:cNvSpPr/>
      </dsp:nvSpPr>
      <dsp:spPr>
        <a:xfrm>
          <a:off x="0" y="1907795"/>
          <a:ext cx="6153638" cy="413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378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b="0" i="0" kern="1200" dirty="0" smtClean="0"/>
            <a:t>деятельность в сфере патриотического, в том числе военно-патриотического воспитания граждан Российской Федерации</a:t>
          </a:r>
          <a:endParaRPr lang="ru-RU" sz="1300" kern="1200" dirty="0"/>
        </a:p>
      </dsp:txBody>
      <dsp:txXfrm>
        <a:off x="0" y="1907795"/>
        <a:ext cx="6153638" cy="41348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94EC33-37DC-4405-959C-CD399B4B40BA}">
      <dsp:nvSpPr>
        <dsp:cNvPr id="0" name=""/>
        <dsp:cNvSpPr/>
      </dsp:nvSpPr>
      <dsp:spPr>
        <a:xfrm>
          <a:off x="0" y="110292"/>
          <a:ext cx="3456384" cy="556152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ПАРТНЕРЫ</a:t>
          </a:r>
          <a:endParaRPr lang="ru-RU" sz="1400" kern="1200" dirty="0"/>
        </a:p>
      </dsp:txBody>
      <dsp:txXfrm>
        <a:off x="27149" y="137441"/>
        <a:ext cx="3402086" cy="501854"/>
      </dsp:txXfrm>
    </dsp:sp>
    <dsp:sp modelId="{304697E4-C7E3-4136-A7D0-405E48B303BD}">
      <dsp:nvSpPr>
        <dsp:cNvPr id="0" name=""/>
        <dsp:cNvSpPr/>
      </dsp:nvSpPr>
      <dsp:spPr>
        <a:xfrm>
          <a:off x="0" y="706764"/>
          <a:ext cx="3456384" cy="556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/>
            <a:t>Главное управление МЧС РФ по Кировской области.</a:t>
          </a:r>
          <a:endParaRPr lang="ru-RU" sz="1400" kern="1200" dirty="0"/>
        </a:p>
      </dsp:txBody>
      <dsp:txXfrm>
        <a:off x="27149" y="733913"/>
        <a:ext cx="3402086" cy="501854"/>
      </dsp:txXfrm>
    </dsp:sp>
    <dsp:sp modelId="{75A6EC08-AF75-4A71-8519-F8A9BB2FF2A0}">
      <dsp:nvSpPr>
        <dsp:cNvPr id="0" name=""/>
        <dsp:cNvSpPr/>
      </dsp:nvSpPr>
      <dsp:spPr>
        <a:xfrm>
          <a:off x="0" y="1262916"/>
          <a:ext cx="3456384" cy="507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740" tIns="17780" rIns="99568" bIns="1778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100" b="0" i="0" kern="1200" dirty="0" smtClean="0"/>
            <a:t>На основании Соглашения о порядке взаимодействия и координации деятельности между ГУ МЧС РФ по КО и ФОСТКО</a:t>
          </a:r>
          <a:endParaRPr lang="ru-RU" sz="1100" kern="1200" dirty="0"/>
        </a:p>
      </dsp:txBody>
      <dsp:txXfrm>
        <a:off x="0" y="1262916"/>
        <a:ext cx="3456384" cy="507150"/>
      </dsp:txXfrm>
    </dsp:sp>
    <dsp:sp modelId="{78907637-C222-40C0-9672-496B71A07C82}">
      <dsp:nvSpPr>
        <dsp:cNvPr id="0" name=""/>
        <dsp:cNvSpPr/>
      </dsp:nvSpPr>
      <dsp:spPr>
        <a:xfrm>
          <a:off x="0" y="1770066"/>
          <a:ext cx="3456384" cy="556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/>
            <a:t>Министерство спорта Кировской области.</a:t>
          </a:r>
          <a:endParaRPr lang="ru-RU" sz="1400" kern="1200" dirty="0"/>
        </a:p>
      </dsp:txBody>
      <dsp:txXfrm>
        <a:off x="27149" y="1797215"/>
        <a:ext cx="3402086" cy="501854"/>
      </dsp:txXfrm>
    </dsp:sp>
    <dsp:sp modelId="{0FC9AB31-B78F-4E8F-956E-16D67D61FFAD}">
      <dsp:nvSpPr>
        <dsp:cNvPr id="0" name=""/>
        <dsp:cNvSpPr/>
      </dsp:nvSpPr>
      <dsp:spPr>
        <a:xfrm>
          <a:off x="0" y="2326218"/>
          <a:ext cx="3456384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740" tIns="17780" rIns="99568" bIns="1778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100" b="0" i="0" kern="1200" dirty="0" smtClean="0"/>
            <a:t>Согласно календарного плана спортивных соревнований</a:t>
          </a:r>
          <a:endParaRPr lang="ru-RU" sz="1100" kern="1200" dirty="0"/>
        </a:p>
      </dsp:txBody>
      <dsp:txXfrm>
        <a:off x="0" y="2326218"/>
        <a:ext cx="3456384" cy="347760"/>
      </dsp:txXfrm>
    </dsp:sp>
    <dsp:sp modelId="{049F3AF3-CB2E-42C1-BE08-FE646D65F856}">
      <dsp:nvSpPr>
        <dsp:cNvPr id="0" name=""/>
        <dsp:cNvSpPr/>
      </dsp:nvSpPr>
      <dsp:spPr>
        <a:xfrm>
          <a:off x="0" y="2673978"/>
          <a:ext cx="3456384" cy="556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smtClean="0"/>
            <a:t>КОГАУ ЦСП "Вятка-старт"</a:t>
          </a:r>
          <a:endParaRPr lang="ru-RU" sz="1400" kern="1200" dirty="0"/>
        </a:p>
      </dsp:txBody>
      <dsp:txXfrm>
        <a:off x="27149" y="2701127"/>
        <a:ext cx="3402086" cy="501854"/>
      </dsp:txXfrm>
    </dsp:sp>
    <dsp:sp modelId="{F5236F88-917D-4421-8CBA-960AB6019ABA}">
      <dsp:nvSpPr>
        <dsp:cNvPr id="0" name=""/>
        <dsp:cNvSpPr/>
      </dsp:nvSpPr>
      <dsp:spPr>
        <a:xfrm>
          <a:off x="0" y="3230130"/>
          <a:ext cx="3456384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740" tIns="17780" rIns="99568" bIns="1778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100" b="0" i="0" kern="1200" dirty="0" smtClean="0"/>
            <a:t>Согласно календарного плана спортивных соревнований</a:t>
          </a:r>
          <a:r>
            <a:rPr lang="ru-RU" sz="1100" b="1" i="0" kern="1200" dirty="0" smtClean="0"/>
            <a:t>.</a:t>
          </a:r>
          <a:endParaRPr lang="ru-RU" sz="1100" kern="1200" dirty="0"/>
        </a:p>
      </dsp:txBody>
      <dsp:txXfrm>
        <a:off x="0" y="3230130"/>
        <a:ext cx="3456384" cy="34776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4369BE-3D17-4C4F-A14A-ED277E69C49B}">
      <dsp:nvSpPr>
        <dsp:cNvPr id="0" name=""/>
        <dsp:cNvSpPr/>
      </dsp:nvSpPr>
      <dsp:spPr>
        <a:xfrm>
          <a:off x="0" y="564939"/>
          <a:ext cx="3600400" cy="759964"/>
        </a:xfrm>
        <a:prstGeom prst="round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Туристические клубы</a:t>
          </a:r>
          <a:endParaRPr lang="ru-RU" sz="1800" b="1" kern="1200" dirty="0"/>
        </a:p>
      </dsp:txBody>
      <dsp:txXfrm>
        <a:off x="37098" y="602037"/>
        <a:ext cx="3526204" cy="685768"/>
      </dsp:txXfrm>
    </dsp:sp>
    <dsp:sp modelId="{7D0D097B-B4C0-40D8-B774-502C324491BB}">
      <dsp:nvSpPr>
        <dsp:cNvPr id="0" name=""/>
        <dsp:cNvSpPr/>
      </dsp:nvSpPr>
      <dsp:spPr>
        <a:xfrm>
          <a:off x="0" y="1456976"/>
          <a:ext cx="3600400" cy="1446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13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kern="1200" dirty="0" smtClean="0">
              <a:latin typeface="+mn-lt"/>
            </a:rPr>
            <a:t>ХРАБРЫЕ СЛОНИКИ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kern="1200" dirty="0" smtClean="0">
              <a:latin typeface="+mn-lt"/>
            </a:rPr>
            <a:t>БУРЕВЕСТНИК</a:t>
          </a:r>
          <a:endParaRPr lang="ru-RU" sz="1400" b="1" kern="1200" dirty="0"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kern="1200" dirty="0" smtClean="0">
              <a:latin typeface="+mn-lt"/>
            </a:rPr>
            <a:t>ЦЕНТАВРИОН</a:t>
          </a:r>
          <a:endParaRPr lang="ru-RU" sz="1400" b="1" kern="1200" dirty="0"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kern="1200" dirty="0" smtClean="0">
              <a:latin typeface="+mn-lt"/>
            </a:rPr>
            <a:t>АЗИМУТ</a:t>
          </a:r>
          <a:endParaRPr lang="ru-RU" sz="1400" b="1" kern="1200" dirty="0"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kern="1200" dirty="0" smtClean="0">
              <a:latin typeface="+mn-lt"/>
            </a:rPr>
            <a:t>КАМЕЛОТ</a:t>
          </a:r>
          <a:endParaRPr lang="ru-RU" sz="1400" b="1" kern="1200" dirty="0"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kern="1200" dirty="0" smtClean="0">
              <a:latin typeface="+mn-lt"/>
            </a:rPr>
            <a:t>МАДАГАСКАР</a:t>
          </a:r>
          <a:endParaRPr lang="ru-RU" sz="1400" b="1" kern="1200" dirty="0">
            <a:latin typeface="+mn-lt"/>
          </a:endParaRPr>
        </a:p>
      </dsp:txBody>
      <dsp:txXfrm>
        <a:off x="0" y="1456976"/>
        <a:ext cx="3600400" cy="144641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94EC33-37DC-4405-959C-CD399B4B40BA}">
      <dsp:nvSpPr>
        <dsp:cNvPr id="0" name=""/>
        <dsp:cNvSpPr/>
      </dsp:nvSpPr>
      <dsp:spPr>
        <a:xfrm>
          <a:off x="0" y="46676"/>
          <a:ext cx="3456384" cy="675327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ПРОЕКТЫ</a:t>
          </a:r>
          <a:endParaRPr lang="ru-RU" sz="1700" kern="1200" dirty="0"/>
        </a:p>
      </dsp:txBody>
      <dsp:txXfrm>
        <a:off x="32967" y="79643"/>
        <a:ext cx="3390450" cy="609393"/>
      </dsp:txXfrm>
    </dsp:sp>
    <dsp:sp modelId="{304697E4-C7E3-4136-A7D0-405E48B303BD}">
      <dsp:nvSpPr>
        <dsp:cNvPr id="0" name=""/>
        <dsp:cNvSpPr/>
      </dsp:nvSpPr>
      <dsp:spPr>
        <a:xfrm>
          <a:off x="0" y="770963"/>
          <a:ext cx="3456384" cy="67532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i="0" kern="1200" dirty="0" smtClean="0"/>
            <a:t>Туристский поход с проверкой туристских навыков</a:t>
          </a:r>
          <a:endParaRPr lang="ru-RU" sz="1700" kern="1200" dirty="0"/>
        </a:p>
      </dsp:txBody>
      <dsp:txXfrm>
        <a:off x="32967" y="803930"/>
        <a:ext cx="3390450" cy="609393"/>
      </dsp:txXfrm>
    </dsp:sp>
    <dsp:sp modelId="{75A6EC08-AF75-4A71-8519-F8A9BB2FF2A0}">
      <dsp:nvSpPr>
        <dsp:cNvPr id="0" name=""/>
        <dsp:cNvSpPr/>
      </dsp:nvSpPr>
      <dsp:spPr>
        <a:xfrm>
          <a:off x="0" y="1446291"/>
          <a:ext cx="3456384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740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300" kern="1200" dirty="0" smtClean="0"/>
            <a:t>gto.mctor.ru</a:t>
          </a:r>
          <a:r>
            <a:rPr lang="ru-RU" sz="1300" kern="1200" dirty="0" smtClean="0"/>
            <a:t> </a:t>
          </a:r>
          <a:r>
            <a:rPr lang="en-US" sz="1300" kern="1200" dirty="0" smtClean="0"/>
            <a:t>https://vk.com/43gto</a:t>
          </a:r>
          <a:endParaRPr lang="ru-RU" sz="1300" kern="1200" dirty="0"/>
        </a:p>
      </dsp:txBody>
      <dsp:txXfrm>
        <a:off x="0" y="1446291"/>
        <a:ext cx="3456384" cy="281520"/>
      </dsp:txXfrm>
    </dsp:sp>
    <dsp:sp modelId="{78907637-C222-40C0-9672-496B71A07C82}">
      <dsp:nvSpPr>
        <dsp:cNvPr id="0" name=""/>
        <dsp:cNvSpPr/>
      </dsp:nvSpPr>
      <dsp:spPr>
        <a:xfrm>
          <a:off x="0" y="1727811"/>
          <a:ext cx="3456384" cy="67532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i="0" kern="1200" dirty="0" smtClean="0"/>
            <a:t>Соревнования по ВИЖ и ПСР "Вятский лось"</a:t>
          </a:r>
          <a:endParaRPr lang="ru-RU" sz="1700" kern="1200" dirty="0"/>
        </a:p>
      </dsp:txBody>
      <dsp:txXfrm>
        <a:off x="32967" y="1760778"/>
        <a:ext cx="3390450" cy="609393"/>
      </dsp:txXfrm>
    </dsp:sp>
    <dsp:sp modelId="{0FC9AB31-B78F-4E8F-956E-16D67D61FFAD}">
      <dsp:nvSpPr>
        <dsp:cNvPr id="0" name=""/>
        <dsp:cNvSpPr/>
      </dsp:nvSpPr>
      <dsp:spPr>
        <a:xfrm>
          <a:off x="0" y="2403139"/>
          <a:ext cx="3456384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740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300" kern="1200" dirty="0" smtClean="0"/>
            <a:t>https://vk.com/vlos2019</a:t>
          </a:r>
          <a:endParaRPr lang="ru-RU" sz="1300" kern="1200" dirty="0"/>
        </a:p>
      </dsp:txBody>
      <dsp:txXfrm>
        <a:off x="0" y="2403139"/>
        <a:ext cx="3456384" cy="281520"/>
      </dsp:txXfrm>
    </dsp:sp>
    <dsp:sp modelId="{049F3AF3-CB2E-42C1-BE08-FE646D65F856}">
      <dsp:nvSpPr>
        <dsp:cNvPr id="0" name=""/>
        <dsp:cNvSpPr/>
      </dsp:nvSpPr>
      <dsp:spPr>
        <a:xfrm>
          <a:off x="0" y="2684659"/>
          <a:ext cx="3456384" cy="67532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i="0" kern="1200" dirty="0" smtClean="0"/>
            <a:t>Слет «Дорогами истории»</a:t>
          </a:r>
          <a:endParaRPr lang="ru-RU" sz="1700" kern="1200" dirty="0"/>
        </a:p>
      </dsp:txBody>
      <dsp:txXfrm>
        <a:off x="32967" y="2717626"/>
        <a:ext cx="3390450" cy="609393"/>
      </dsp:txXfrm>
    </dsp:sp>
    <dsp:sp modelId="{F5236F88-917D-4421-8CBA-960AB6019ABA}">
      <dsp:nvSpPr>
        <dsp:cNvPr id="0" name=""/>
        <dsp:cNvSpPr/>
      </dsp:nvSpPr>
      <dsp:spPr>
        <a:xfrm>
          <a:off x="0" y="3359986"/>
          <a:ext cx="3456384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740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300" kern="1200" smtClean="0"/>
            <a:t>https://vk.com/turslyot</a:t>
          </a:r>
          <a:endParaRPr lang="ru-RU" sz="1300" kern="1200" dirty="0"/>
        </a:p>
      </dsp:txBody>
      <dsp:txXfrm>
        <a:off x="0" y="3359986"/>
        <a:ext cx="3456384" cy="2815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6D5860-F7F2-4941-948B-8E1639BF973F}">
      <dsp:nvSpPr>
        <dsp:cNvPr id="0" name=""/>
        <dsp:cNvSpPr/>
      </dsp:nvSpPr>
      <dsp:spPr>
        <a:xfrm>
          <a:off x="35664" y="132364"/>
          <a:ext cx="5759255" cy="11341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ndara" panose="020E0502030303020204" pitchFamily="34" charset="0"/>
            </a:rPr>
            <a:t>Федерация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ndara" panose="020E0502030303020204" pitchFamily="34" charset="0"/>
            </a:rPr>
            <a:t>оздоровительно-спортивного туризма Кировской области</a:t>
          </a:r>
          <a:endParaRPr lang="ru-RU" sz="1600" kern="1200" dirty="0"/>
        </a:p>
      </dsp:txBody>
      <dsp:txXfrm>
        <a:off x="68883" y="165583"/>
        <a:ext cx="5692817" cy="1067732"/>
      </dsp:txXfrm>
    </dsp:sp>
    <dsp:sp modelId="{54CDE060-ACC9-4E06-AA21-E9ADA8604FF2}">
      <dsp:nvSpPr>
        <dsp:cNvPr id="0" name=""/>
        <dsp:cNvSpPr/>
      </dsp:nvSpPr>
      <dsp:spPr>
        <a:xfrm>
          <a:off x="611590" y="1266534"/>
          <a:ext cx="546287" cy="6013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1327"/>
              </a:lnTo>
              <a:lnTo>
                <a:pt x="546287" y="6013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A3AC67-1924-4F39-88C5-681760B73443}">
      <dsp:nvSpPr>
        <dsp:cNvPr id="0" name=""/>
        <dsp:cNvSpPr/>
      </dsp:nvSpPr>
      <dsp:spPr>
        <a:xfrm>
          <a:off x="1157878" y="1691507"/>
          <a:ext cx="6348757" cy="3527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Более 20 лет </a:t>
          </a:r>
          <a:r>
            <a:rPr lang="ru-RU" sz="1800" b="0" kern="1200" dirty="0" smtClean="0"/>
            <a:t>в сфере оздоровительно-спортивного туризма. </a:t>
          </a:r>
          <a:endParaRPr lang="ru-RU" sz="1800" b="0" kern="1200" dirty="0"/>
        </a:p>
      </dsp:txBody>
      <dsp:txXfrm>
        <a:off x="1168208" y="1701837"/>
        <a:ext cx="6328097" cy="332048"/>
      </dsp:txXfrm>
    </dsp:sp>
    <dsp:sp modelId="{21DFE5BE-D7B7-464E-A265-C59CA104E57B}">
      <dsp:nvSpPr>
        <dsp:cNvPr id="0" name=""/>
        <dsp:cNvSpPr/>
      </dsp:nvSpPr>
      <dsp:spPr>
        <a:xfrm>
          <a:off x="611590" y="1266534"/>
          <a:ext cx="546287" cy="10369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6921"/>
              </a:lnTo>
              <a:lnTo>
                <a:pt x="546287" y="10369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38C3E2-EB56-4163-BF3B-9637432FE907}">
      <dsp:nvSpPr>
        <dsp:cNvPr id="0" name=""/>
        <dsp:cNvSpPr/>
      </dsp:nvSpPr>
      <dsp:spPr>
        <a:xfrm>
          <a:off x="1157878" y="2127825"/>
          <a:ext cx="6322666" cy="3512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83 </a:t>
          </a:r>
          <a:r>
            <a:rPr lang="ru-RU" sz="1800" b="0" kern="1200" dirty="0" smtClean="0"/>
            <a:t>слета</a:t>
          </a:r>
          <a:endParaRPr lang="ru-RU" sz="1800" b="0" kern="1200" dirty="0"/>
        </a:p>
      </dsp:txBody>
      <dsp:txXfrm>
        <a:off x="1168166" y="2138113"/>
        <a:ext cx="6302090" cy="330684"/>
      </dsp:txXfrm>
    </dsp:sp>
    <dsp:sp modelId="{17E6ECEE-F406-4D1B-9E4F-A5B975BF3268}">
      <dsp:nvSpPr>
        <dsp:cNvPr id="0" name=""/>
        <dsp:cNvSpPr/>
      </dsp:nvSpPr>
      <dsp:spPr>
        <a:xfrm>
          <a:off x="611590" y="1266534"/>
          <a:ext cx="546287" cy="14717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1790"/>
              </a:lnTo>
              <a:lnTo>
                <a:pt x="546287" y="14717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EB0044-D837-4A6F-AC65-FCBC73142E60}">
      <dsp:nvSpPr>
        <dsp:cNvPr id="0" name=""/>
        <dsp:cNvSpPr/>
      </dsp:nvSpPr>
      <dsp:spPr>
        <a:xfrm>
          <a:off x="1157878" y="2562694"/>
          <a:ext cx="6322666" cy="3512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более 300</a:t>
          </a:r>
          <a:r>
            <a:rPr lang="ru-RU" sz="1800" kern="1200" dirty="0" smtClean="0"/>
            <a:t> спортивных соревнований</a:t>
          </a:r>
          <a:endParaRPr lang="ru-RU" sz="1800" kern="1200" dirty="0"/>
        </a:p>
      </dsp:txBody>
      <dsp:txXfrm>
        <a:off x="1168166" y="2572982"/>
        <a:ext cx="6302090" cy="330684"/>
      </dsp:txXfrm>
    </dsp:sp>
    <dsp:sp modelId="{6EF1D68D-1D10-44FE-8462-BCAB2C2454E3}">
      <dsp:nvSpPr>
        <dsp:cNvPr id="0" name=""/>
        <dsp:cNvSpPr/>
      </dsp:nvSpPr>
      <dsp:spPr>
        <a:xfrm>
          <a:off x="611590" y="1266534"/>
          <a:ext cx="546287" cy="19066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6660"/>
              </a:lnTo>
              <a:lnTo>
                <a:pt x="546287" y="190666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A02EFE-4EAC-41D7-BE48-A3E9A87AB825}">
      <dsp:nvSpPr>
        <dsp:cNvPr id="0" name=""/>
        <dsp:cNvSpPr/>
      </dsp:nvSpPr>
      <dsp:spPr>
        <a:xfrm>
          <a:off x="1157878" y="2997564"/>
          <a:ext cx="6322666" cy="3512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6 </a:t>
          </a:r>
          <a:r>
            <a:rPr lang="ru-RU" sz="1800" kern="1200" dirty="0" smtClean="0"/>
            <a:t>учебных школ</a:t>
          </a:r>
          <a:endParaRPr lang="ru-RU" sz="1800" kern="1200" dirty="0"/>
        </a:p>
      </dsp:txBody>
      <dsp:txXfrm>
        <a:off x="1168166" y="3007852"/>
        <a:ext cx="6302090" cy="330684"/>
      </dsp:txXfrm>
    </dsp:sp>
    <dsp:sp modelId="{46C1E676-C981-4E1E-830C-F57C97C17B50}">
      <dsp:nvSpPr>
        <dsp:cNvPr id="0" name=""/>
        <dsp:cNvSpPr/>
      </dsp:nvSpPr>
      <dsp:spPr>
        <a:xfrm>
          <a:off x="611590" y="1266534"/>
          <a:ext cx="546287" cy="2341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1529"/>
              </a:lnTo>
              <a:lnTo>
                <a:pt x="546287" y="23415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4CC62A-8351-4CD4-A5CA-81C5B99385CB}">
      <dsp:nvSpPr>
        <dsp:cNvPr id="0" name=""/>
        <dsp:cNvSpPr/>
      </dsp:nvSpPr>
      <dsp:spPr>
        <a:xfrm>
          <a:off x="1157878" y="3432433"/>
          <a:ext cx="6322666" cy="3512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78</a:t>
          </a:r>
          <a:r>
            <a:rPr lang="ru-RU" sz="1800" kern="1200" dirty="0" smtClean="0"/>
            <a:t> семинаров</a:t>
          </a:r>
          <a:endParaRPr lang="ru-RU" sz="1800" kern="1200" dirty="0"/>
        </a:p>
      </dsp:txBody>
      <dsp:txXfrm>
        <a:off x="1168166" y="3442721"/>
        <a:ext cx="6302090" cy="330684"/>
      </dsp:txXfrm>
    </dsp:sp>
    <dsp:sp modelId="{28DA425F-A70D-4C6A-8300-38A188DE62F6}">
      <dsp:nvSpPr>
        <dsp:cNvPr id="0" name=""/>
        <dsp:cNvSpPr/>
      </dsp:nvSpPr>
      <dsp:spPr>
        <a:xfrm>
          <a:off x="611590" y="1266534"/>
          <a:ext cx="546287" cy="27763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6399"/>
              </a:lnTo>
              <a:lnTo>
                <a:pt x="546287" y="27763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C688E1-6F2D-4DF3-B48D-1FCDF6736A80}">
      <dsp:nvSpPr>
        <dsp:cNvPr id="0" name=""/>
        <dsp:cNvSpPr/>
      </dsp:nvSpPr>
      <dsp:spPr>
        <a:xfrm>
          <a:off x="1157878" y="3867303"/>
          <a:ext cx="6322666" cy="3512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более 80</a:t>
          </a:r>
          <a:r>
            <a:rPr lang="ru-RU" sz="1800" kern="1200" dirty="0" smtClean="0"/>
            <a:t> походов и экспедиций</a:t>
          </a:r>
          <a:endParaRPr lang="ru-RU" sz="1800" kern="1200" dirty="0"/>
        </a:p>
      </dsp:txBody>
      <dsp:txXfrm>
        <a:off x="1168166" y="3877591"/>
        <a:ext cx="6302090" cy="330684"/>
      </dsp:txXfrm>
    </dsp:sp>
    <dsp:sp modelId="{6D7AFA3A-BFFC-49B7-88E2-170631916276}">
      <dsp:nvSpPr>
        <dsp:cNvPr id="0" name=""/>
        <dsp:cNvSpPr/>
      </dsp:nvSpPr>
      <dsp:spPr>
        <a:xfrm>
          <a:off x="611590" y="1266534"/>
          <a:ext cx="546287" cy="32028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02856"/>
              </a:lnTo>
              <a:lnTo>
                <a:pt x="546287" y="32028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A5A970-D21E-4D0C-9E7D-9B416DFA0450}">
      <dsp:nvSpPr>
        <dsp:cNvPr id="0" name=""/>
        <dsp:cNvSpPr/>
      </dsp:nvSpPr>
      <dsp:spPr>
        <a:xfrm>
          <a:off x="1157878" y="4302172"/>
          <a:ext cx="6698994" cy="3344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Первые в РФ </a:t>
          </a:r>
          <a:r>
            <a:rPr lang="ru-RU" sz="1800" kern="1200" dirty="0" smtClean="0"/>
            <a:t>соревнования по </a:t>
          </a:r>
          <a:r>
            <a:rPr lang="ru-RU" sz="1800" kern="1200" dirty="0" err="1" smtClean="0"/>
            <a:t>ТуАрмингу</a:t>
          </a:r>
          <a:r>
            <a:rPr lang="ru-RU" sz="1800" kern="1200" dirty="0" smtClean="0"/>
            <a:t> в 2015 году</a:t>
          </a:r>
          <a:endParaRPr lang="ru-RU" sz="1800" kern="1200" dirty="0"/>
        </a:p>
      </dsp:txBody>
      <dsp:txXfrm>
        <a:off x="1167673" y="4311967"/>
        <a:ext cx="6679404" cy="314845"/>
      </dsp:txXfrm>
    </dsp:sp>
    <dsp:sp modelId="{C59B71A9-1C40-48E9-8229-1D3B1BFC5E83}">
      <dsp:nvSpPr>
        <dsp:cNvPr id="0" name=""/>
        <dsp:cNvSpPr/>
      </dsp:nvSpPr>
      <dsp:spPr>
        <a:xfrm>
          <a:off x="611590" y="1266534"/>
          <a:ext cx="546287" cy="38933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93336"/>
              </a:lnTo>
              <a:lnTo>
                <a:pt x="546287" y="38933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E31E43-6143-4640-811D-F5AF8D8BA43B}">
      <dsp:nvSpPr>
        <dsp:cNvPr id="0" name=""/>
        <dsp:cNvSpPr/>
      </dsp:nvSpPr>
      <dsp:spPr>
        <a:xfrm>
          <a:off x="1157878" y="4720216"/>
          <a:ext cx="7506010" cy="8793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Победитель конкурса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/>
            <a:t>Ресурсный центр по подготовке к сдаче норм ГТО (туристский поход с проверкой туристских навыков) (второй конкурс 2019 год); ГТО. Туризм. Продолжение (второй конкурс 2020 год)</a:t>
          </a:r>
          <a:endParaRPr lang="ru-RU" sz="1400" b="0" kern="1200" dirty="0"/>
        </a:p>
      </dsp:txBody>
      <dsp:txXfrm>
        <a:off x="1183632" y="4745970"/>
        <a:ext cx="7454502" cy="8277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D40AE5-34CC-4D47-BD3E-7DBDA04521B4}">
      <dsp:nvSpPr>
        <dsp:cNvPr id="0" name=""/>
        <dsp:cNvSpPr/>
      </dsp:nvSpPr>
      <dsp:spPr>
        <a:xfrm>
          <a:off x="0" y="42477"/>
          <a:ext cx="6775925" cy="111230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География проекта</a:t>
          </a:r>
          <a:endParaRPr lang="ru-RU" sz="2800" b="1" kern="1200" dirty="0"/>
        </a:p>
      </dsp:txBody>
      <dsp:txXfrm>
        <a:off x="54298" y="96775"/>
        <a:ext cx="6667329" cy="1003708"/>
      </dsp:txXfrm>
    </dsp:sp>
    <dsp:sp modelId="{C1CA60AA-81C5-4D7D-AEE1-C900A4BDB130}">
      <dsp:nvSpPr>
        <dsp:cNvPr id="0" name=""/>
        <dsp:cNvSpPr/>
      </dsp:nvSpPr>
      <dsp:spPr>
        <a:xfrm>
          <a:off x="0" y="1235421"/>
          <a:ext cx="6775925" cy="1112304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i="0" kern="1200" dirty="0" smtClean="0"/>
            <a:t>Муниципальные образования Кировской области:</a:t>
          </a:r>
          <a:endParaRPr lang="ru-RU" sz="2800" kern="1200" dirty="0"/>
        </a:p>
      </dsp:txBody>
      <dsp:txXfrm>
        <a:off x="54298" y="1289719"/>
        <a:ext cx="6667329" cy="1003708"/>
      </dsp:txXfrm>
    </dsp:sp>
    <dsp:sp modelId="{59830459-BEB5-4817-A457-6FD63CE05D65}">
      <dsp:nvSpPr>
        <dsp:cNvPr id="0" name=""/>
        <dsp:cNvSpPr/>
      </dsp:nvSpPr>
      <dsp:spPr>
        <a:xfrm>
          <a:off x="0" y="2347725"/>
          <a:ext cx="6775925" cy="1130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136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b="0" i="0" kern="1200" dirty="0" smtClean="0"/>
            <a:t>г. Киров</a:t>
          </a:r>
          <a:endParaRPr lang="ru-R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b="0" i="0" kern="1200" dirty="0" smtClean="0"/>
            <a:t>Сунской район</a:t>
          </a:r>
          <a:endParaRPr lang="ru-R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b="0" i="0" kern="1200" dirty="0" err="1" smtClean="0"/>
            <a:t>Омутнинский</a:t>
          </a:r>
          <a:r>
            <a:rPr lang="ru-RU" sz="2200" b="0" i="0" kern="1200" dirty="0" smtClean="0"/>
            <a:t> район</a:t>
          </a:r>
          <a:endParaRPr lang="ru-RU" sz="2200" kern="1200" dirty="0"/>
        </a:p>
      </dsp:txBody>
      <dsp:txXfrm>
        <a:off x="0" y="2347725"/>
        <a:ext cx="6775925" cy="11302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D990AD-20D7-475B-8ED9-0822C73BF777}">
      <dsp:nvSpPr>
        <dsp:cNvPr id="0" name=""/>
        <dsp:cNvSpPr/>
      </dsp:nvSpPr>
      <dsp:spPr>
        <a:xfrm>
          <a:off x="0" y="263104"/>
          <a:ext cx="6347069" cy="5276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ЦЕЛЕВЫЕ ГРУППЫ ПРОЕКТА</a:t>
          </a:r>
          <a:endParaRPr lang="ru-RU" sz="2200" kern="1200" dirty="0"/>
        </a:p>
      </dsp:txBody>
      <dsp:txXfrm>
        <a:off x="25759" y="288863"/>
        <a:ext cx="6295551" cy="476152"/>
      </dsp:txXfrm>
    </dsp:sp>
    <dsp:sp modelId="{BA07D879-1E55-456F-99EB-6EF28DDA2402}">
      <dsp:nvSpPr>
        <dsp:cNvPr id="0" name=""/>
        <dsp:cNvSpPr/>
      </dsp:nvSpPr>
      <dsp:spPr>
        <a:xfrm>
          <a:off x="0" y="790774"/>
          <a:ext cx="6347069" cy="1115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519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b="0" i="0" kern="1200" dirty="0" smtClean="0"/>
            <a:t>граждане, способные на добровольческую деятельность в возрасте с 16 до 60 лет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b="0" i="0" kern="1200" dirty="0" smtClean="0"/>
            <a:t>школьники среднего и старшего звена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b="0" i="0" kern="1200" dirty="0" smtClean="0"/>
            <a:t>студенты </a:t>
          </a:r>
          <a:r>
            <a:rPr lang="ru-RU" sz="1700" b="0" i="0" kern="1200" dirty="0" err="1" smtClean="0"/>
            <a:t>СУЗов</a:t>
          </a:r>
          <a:r>
            <a:rPr lang="ru-RU" sz="1700" b="0" i="0" kern="1200" dirty="0" smtClean="0"/>
            <a:t> и ВУЗов</a:t>
          </a:r>
          <a:endParaRPr lang="ru-RU" sz="1700" kern="1200" dirty="0"/>
        </a:p>
      </dsp:txBody>
      <dsp:txXfrm>
        <a:off x="0" y="790774"/>
        <a:ext cx="6347069" cy="1115730"/>
      </dsp:txXfrm>
    </dsp:sp>
    <dsp:sp modelId="{DD2EBFB8-CC78-4C15-903A-7AC3DA87ECF4}">
      <dsp:nvSpPr>
        <dsp:cNvPr id="0" name=""/>
        <dsp:cNvSpPr/>
      </dsp:nvSpPr>
      <dsp:spPr>
        <a:xfrm>
          <a:off x="0" y="1906504"/>
          <a:ext cx="6347069" cy="52767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ЦЕЛЬ ПРОЕКТА</a:t>
          </a:r>
          <a:endParaRPr lang="ru-RU" sz="2200" kern="1200" dirty="0"/>
        </a:p>
      </dsp:txBody>
      <dsp:txXfrm>
        <a:off x="25759" y="1932263"/>
        <a:ext cx="6295551" cy="476152"/>
      </dsp:txXfrm>
    </dsp:sp>
    <dsp:sp modelId="{819AB30C-3541-459B-8043-B28C9369EA4A}">
      <dsp:nvSpPr>
        <dsp:cNvPr id="0" name=""/>
        <dsp:cNvSpPr/>
      </dsp:nvSpPr>
      <dsp:spPr>
        <a:xfrm>
          <a:off x="0" y="2434174"/>
          <a:ext cx="6347069" cy="1502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519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b="0" i="0" kern="1200" dirty="0" smtClean="0"/>
            <a:t>Способствовать формированию объективного представления у молодежи о Великой отечественной войне и решению проблемы «ложного» патриотизма, объединяя туристскую и военно-патриотическую подготовку, создавая максимально приближенную к тому времени обстановку, применяя технологии спортивно-оздоровительного туризма.</a:t>
          </a:r>
          <a:endParaRPr lang="ru-RU" sz="1700" kern="1200" dirty="0"/>
        </a:p>
      </dsp:txBody>
      <dsp:txXfrm>
        <a:off x="0" y="2434174"/>
        <a:ext cx="6347069" cy="1502820"/>
      </dsp:txXfrm>
    </dsp:sp>
    <dsp:sp modelId="{50A57AE6-84AE-4DFA-80DF-1930BDE3B084}">
      <dsp:nvSpPr>
        <dsp:cNvPr id="0" name=""/>
        <dsp:cNvSpPr/>
      </dsp:nvSpPr>
      <dsp:spPr>
        <a:xfrm>
          <a:off x="0" y="3936994"/>
          <a:ext cx="6347069" cy="52767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ЗАДАЧИ ПРОЕКТА</a:t>
          </a:r>
          <a:endParaRPr lang="ru-RU" sz="2200" kern="1200" dirty="0"/>
        </a:p>
      </dsp:txBody>
      <dsp:txXfrm>
        <a:off x="25759" y="3962753"/>
        <a:ext cx="6295551" cy="476152"/>
      </dsp:txXfrm>
    </dsp:sp>
    <dsp:sp modelId="{C9DEFE3D-F3BB-409A-B607-CF174FB603D3}">
      <dsp:nvSpPr>
        <dsp:cNvPr id="0" name=""/>
        <dsp:cNvSpPr/>
      </dsp:nvSpPr>
      <dsp:spPr>
        <a:xfrm>
          <a:off x="0" y="4464664"/>
          <a:ext cx="6347069" cy="1593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519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b="0" i="0" kern="1200" dirty="0" smtClean="0"/>
            <a:t>Освещение вклада Кировской области в Победу в Великой отечественной войне.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b="0" i="0" kern="1200" dirty="0" smtClean="0"/>
            <a:t>Формирование волонтерского актива и модельной площадки для дальнейшей реализации проекта.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b="0" i="0" kern="1200" dirty="0" smtClean="0"/>
            <a:t>Вовлечение молодежи в новый вид физической активности - </a:t>
          </a:r>
          <a:r>
            <a:rPr lang="ru-RU" sz="1700" b="0" i="0" kern="1200" dirty="0" err="1" smtClean="0"/>
            <a:t>ТуАрминг</a:t>
          </a:r>
          <a:r>
            <a:rPr lang="ru-RU" sz="1700" b="0" i="0" kern="1200" dirty="0" smtClean="0"/>
            <a:t>, как средства патриотического воспитания.</a:t>
          </a:r>
          <a:endParaRPr lang="ru-RU" sz="1700" kern="1200" dirty="0"/>
        </a:p>
      </dsp:txBody>
      <dsp:txXfrm>
        <a:off x="0" y="4464664"/>
        <a:ext cx="6347069" cy="15939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55DF97-84D1-4F0C-ABA3-02548E0C7A60}">
      <dsp:nvSpPr>
        <dsp:cNvPr id="0" name=""/>
        <dsp:cNvSpPr/>
      </dsp:nvSpPr>
      <dsp:spPr>
        <a:xfrm>
          <a:off x="3603056" y="0"/>
          <a:ext cx="5340414" cy="398650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kern="1200" dirty="0" smtClean="0"/>
            <a:t>КОГПОБУ "</a:t>
          </a:r>
          <a:r>
            <a:rPr lang="ru-RU" sz="1600" b="0" i="0" kern="1200" dirty="0" err="1" smtClean="0"/>
            <a:t>Омутнинский</a:t>
          </a:r>
          <a:r>
            <a:rPr lang="ru-RU" sz="1600" b="0" i="0" kern="1200" dirty="0" smtClean="0"/>
            <a:t> колледж педагогики, экономики и права</a:t>
          </a:r>
          <a:endParaRPr lang="ru-RU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kern="1200" dirty="0" smtClean="0"/>
            <a:t>Управление культуры, спорта и молодежной политики администрации Сунского муниципального района Кировской области</a:t>
          </a:r>
          <a:endParaRPr lang="ru-RU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kern="1200" dirty="0" smtClean="0"/>
            <a:t>Кировская областная молодежная поисковая организация «Долг» </a:t>
          </a:r>
          <a:endParaRPr lang="ru-RU" sz="1600" b="0" i="0" kern="1200" dirty="0"/>
        </a:p>
      </dsp:txBody>
      <dsp:txXfrm>
        <a:off x="3696465" y="93409"/>
        <a:ext cx="5153596" cy="3893097"/>
      </dsp:txXfrm>
    </dsp:sp>
    <dsp:sp modelId="{F5213969-5EF2-4D25-9C31-6F233AA8D3E7}">
      <dsp:nvSpPr>
        <dsp:cNvPr id="0" name=""/>
        <dsp:cNvSpPr/>
      </dsp:nvSpPr>
      <dsp:spPr>
        <a:xfrm>
          <a:off x="1654926" y="3991705"/>
          <a:ext cx="5340414" cy="17141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latin typeface="-apple-system"/>
            </a:rPr>
            <a:t>ТуАрминг</a:t>
          </a:r>
          <a:r>
            <a:rPr lang="ru-RU" sz="2000" b="1" kern="1200" dirty="0" smtClean="0">
              <a:latin typeface="-apple-system"/>
            </a:rPr>
            <a:t>. Будем достойны предков.</a:t>
          </a:r>
          <a:endParaRPr lang="ru-RU" sz="2000" b="1" kern="1200" dirty="0"/>
        </a:p>
      </dsp:txBody>
      <dsp:txXfrm>
        <a:off x="1654926" y="3991705"/>
        <a:ext cx="3760855" cy="1714197"/>
      </dsp:txXfrm>
    </dsp:sp>
    <dsp:sp modelId="{18D66998-7118-470D-9889-C4966E21CBA4}">
      <dsp:nvSpPr>
        <dsp:cNvPr id="0" name=""/>
        <dsp:cNvSpPr/>
      </dsp:nvSpPr>
      <dsp:spPr>
        <a:xfrm>
          <a:off x="5566853" y="4263990"/>
          <a:ext cx="1869145" cy="1869145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98F990-92AE-4E76-BA1E-839071A0829A}">
      <dsp:nvSpPr>
        <dsp:cNvPr id="0" name=""/>
        <dsp:cNvSpPr/>
      </dsp:nvSpPr>
      <dsp:spPr>
        <a:xfrm>
          <a:off x="0" y="270933"/>
          <a:ext cx="4876800" cy="48768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C41592-C94D-4AC8-BDDF-71472B33A3C1}">
      <dsp:nvSpPr>
        <dsp:cNvPr id="0" name=""/>
        <dsp:cNvSpPr/>
      </dsp:nvSpPr>
      <dsp:spPr>
        <a:xfrm>
          <a:off x="2438400" y="270933"/>
          <a:ext cx="5689599" cy="487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/>
            <a:t>Информационное сопровождение проекта будет реализовано через портал </a:t>
          </a:r>
          <a:r>
            <a:rPr lang="ru-RU" sz="1400" b="0" i="0" kern="1200" dirty="0" err="1" smtClean="0"/>
            <a:t>IKirov</a:t>
          </a:r>
          <a:r>
            <a:rPr lang="ru-RU" sz="1400" b="0" i="0" kern="1200" dirty="0" smtClean="0"/>
            <a:t>, социальные группы "В контакте" муниципальных образований и субъектов социальной активности вошедших в проект. в группе ВК ФОСТКО, ГТО ВК ФОСТКО, в группе FB ФОСТКО. Новостные порталы муниципальных образований, телевизионные СМИ</a:t>
          </a:r>
          <a:endParaRPr lang="ru-RU" sz="1400" kern="1200" dirty="0"/>
        </a:p>
      </dsp:txBody>
      <dsp:txXfrm>
        <a:off x="2438400" y="270933"/>
        <a:ext cx="2844799" cy="4876800"/>
      </dsp:txXfrm>
    </dsp:sp>
    <dsp:sp modelId="{F2CFB718-EE04-4DAC-9E96-953F576248BF}">
      <dsp:nvSpPr>
        <dsp:cNvPr id="0" name=""/>
        <dsp:cNvSpPr/>
      </dsp:nvSpPr>
      <dsp:spPr>
        <a:xfrm>
          <a:off x="5283200" y="270933"/>
          <a:ext cx="2844799" cy="48768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kern="1200" dirty="0" smtClean="0"/>
            <a:t>Не менее 2 публикаций на сайте https://www.ikirov.ru (не менее 2000 чел.)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kern="1200" dirty="0" smtClean="0"/>
            <a:t>Публикации в социальных сетях (не менее 10000 просмотров)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kern="1200" dirty="0" smtClean="0"/>
            <a:t>Публикации в муниципальных электронных средствах СМИ (не менее 2)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kern="1200" dirty="0" smtClean="0"/>
            <a:t>Информация о проекте в ежедневных новостях одного из телевизионных каналов </a:t>
          </a:r>
          <a:r>
            <a:rPr lang="ru-RU" sz="1400" b="0" i="0" kern="1200" dirty="0" err="1" smtClean="0"/>
            <a:t>г.Кирова</a:t>
          </a:r>
          <a:r>
            <a:rPr lang="ru-RU" sz="1400" b="0" i="0" kern="1200" dirty="0" smtClean="0"/>
            <a:t> (аудитория не менее 50000 человек</a:t>
          </a:r>
          <a:endParaRPr lang="ru-RU" sz="1400" kern="1200" dirty="0"/>
        </a:p>
      </dsp:txBody>
      <dsp:txXfrm>
        <a:off x="5283200" y="270933"/>
        <a:ext cx="2844799" cy="48768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E993E9-5400-46BF-88A3-8636B1A4C515}">
      <dsp:nvSpPr>
        <dsp:cNvPr id="0" name=""/>
        <dsp:cNvSpPr/>
      </dsp:nvSpPr>
      <dsp:spPr>
        <a:xfrm>
          <a:off x="0" y="957659"/>
          <a:ext cx="7620000" cy="97273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Актуализация передвижной выставки на основе материалов и экспонатов музея «Плацдарм» посвященной лыжному рейду десантников 1 маневренной воздушно-десантной бригады, и 36 стрелковой бригаде, сформированным в Кировской области.</a:t>
          </a:r>
          <a:endParaRPr lang="ru-RU" sz="1500" kern="1200" dirty="0"/>
        </a:p>
      </dsp:txBody>
      <dsp:txXfrm>
        <a:off x="47485" y="1005144"/>
        <a:ext cx="7525030" cy="877763"/>
      </dsp:txXfrm>
    </dsp:sp>
    <dsp:sp modelId="{35CB593B-4E7D-4322-9D20-99FE5318CF0B}">
      <dsp:nvSpPr>
        <dsp:cNvPr id="0" name=""/>
        <dsp:cNvSpPr/>
      </dsp:nvSpPr>
      <dsp:spPr>
        <a:xfrm>
          <a:off x="0" y="1939230"/>
          <a:ext cx="7620000" cy="1005332"/>
        </a:xfrm>
        <a:prstGeom prst="roundRect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Формирование 16 комплектов зимнего и летнего обмундирования, масс-макетов оружия, снаряжения и оборудования в соответствии со сметой.</a:t>
          </a:r>
          <a:endParaRPr lang="ru-RU" sz="1500" kern="1200" dirty="0"/>
        </a:p>
      </dsp:txBody>
      <dsp:txXfrm>
        <a:off x="49076" y="1988306"/>
        <a:ext cx="7521848" cy="907180"/>
      </dsp:txXfrm>
    </dsp:sp>
    <dsp:sp modelId="{EA18AD91-AC5E-47E5-BAC4-2A69921E1A33}">
      <dsp:nvSpPr>
        <dsp:cNvPr id="0" name=""/>
        <dsp:cNvSpPr/>
      </dsp:nvSpPr>
      <dsp:spPr>
        <a:xfrm>
          <a:off x="0" y="2971864"/>
          <a:ext cx="7620000" cy="993927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Обучение волонтеров методике проведения и судейства соревнований по </a:t>
          </a:r>
          <a:r>
            <a:rPr lang="ru-RU" sz="1500" kern="1200" dirty="0" err="1" smtClean="0"/>
            <a:t>ТуАрмингу</a:t>
          </a:r>
          <a:r>
            <a:rPr lang="ru-RU" sz="1500" kern="1200" dirty="0" smtClean="0"/>
            <a:t> и работе на передвижной выставке музея "Плацдарм"</a:t>
          </a:r>
          <a:endParaRPr lang="ru-RU" sz="1500" kern="1200" dirty="0"/>
        </a:p>
      </dsp:txBody>
      <dsp:txXfrm>
        <a:off x="48520" y="3020384"/>
        <a:ext cx="7522960" cy="896887"/>
      </dsp:txXfrm>
    </dsp:sp>
    <dsp:sp modelId="{98663E64-1C44-49B4-84F0-42B31F4A2D63}">
      <dsp:nvSpPr>
        <dsp:cNvPr id="0" name=""/>
        <dsp:cNvSpPr/>
      </dsp:nvSpPr>
      <dsp:spPr>
        <a:xfrm>
          <a:off x="0" y="3983856"/>
          <a:ext cx="7620000" cy="1333163"/>
        </a:xfrm>
        <a:prstGeom prst="roundRect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Организация 7 выездных мероприятий в районах области. (осенью и зимой) в 3 муниципальных района Кировской области, выбранные в качестве пилотных площадок для апробации проекта, включая одно общее итоговое мероприятие. Работа передвижной выставки музея "Плацдарм" и проведение соревнований по </a:t>
          </a:r>
          <a:r>
            <a:rPr lang="ru-RU" sz="1500" kern="1200" dirty="0" err="1" smtClean="0"/>
            <a:t>ТуАрмингу</a:t>
          </a:r>
          <a:r>
            <a:rPr lang="ru-RU" sz="1500" kern="1200" dirty="0" smtClean="0"/>
            <a:t> в данных районах. </a:t>
          </a:r>
          <a:r>
            <a:rPr lang="en-US" sz="1500" kern="1200" dirty="0" err="1" smtClean="0"/>
            <a:t>Проведение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итоговых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соревнований</a:t>
          </a:r>
          <a:r>
            <a:rPr lang="en-US" sz="1500" kern="1200" dirty="0" smtClean="0"/>
            <a:t> с </a:t>
          </a:r>
          <a:r>
            <a:rPr lang="en-US" sz="1500" kern="1200" dirty="0" err="1" smtClean="0"/>
            <a:t>участием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победителей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районных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стартов</a:t>
          </a:r>
          <a:r>
            <a:rPr lang="en-US" sz="1500" kern="1200" dirty="0" smtClean="0"/>
            <a:t>.</a:t>
          </a:r>
          <a:endParaRPr lang="ru-RU" sz="1500" kern="1200" dirty="0"/>
        </a:p>
      </dsp:txBody>
      <dsp:txXfrm>
        <a:off x="65080" y="4048936"/>
        <a:ext cx="7489840" cy="1203003"/>
      </dsp:txXfrm>
    </dsp:sp>
    <dsp:sp modelId="{53A9B8BE-B8F3-4F06-85B5-9C6E3D310FC0}">
      <dsp:nvSpPr>
        <dsp:cNvPr id="0" name=""/>
        <dsp:cNvSpPr/>
      </dsp:nvSpPr>
      <dsp:spPr>
        <a:xfrm>
          <a:off x="0" y="5325849"/>
          <a:ext cx="7620000" cy="939318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Проведение по итогам реализации проекта пресс- конференции с приглашением СМИ.</a:t>
          </a:r>
          <a:endParaRPr lang="ru-RU" sz="1500" kern="1200" dirty="0"/>
        </a:p>
      </dsp:txBody>
      <dsp:txXfrm>
        <a:off x="45854" y="5371703"/>
        <a:ext cx="7528292" cy="84761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E993E9-5400-46BF-88A3-8636B1A4C515}">
      <dsp:nvSpPr>
        <dsp:cNvPr id="0" name=""/>
        <dsp:cNvSpPr/>
      </dsp:nvSpPr>
      <dsp:spPr>
        <a:xfrm>
          <a:off x="0" y="19177"/>
          <a:ext cx="6244810" cy="94054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Количество человек, принявших участие в мероприятиях проекта</a:t>
          </a:r>
          <a:endParaRPr lang="ru-RU" sz="1800" kern="1200" dirty="0"/>
        </a:p>
      </dsp:txBody>
      <dsp:txXfrm>
        <a:off x="45914" y="65091"/>
        <a:ext cx="6152982" cy="848721"/>
      </dsp:txXfrm>
    </dsp:sp>
    <dsp:sp modelId="{3D406683-22D0-4EFC-8843-D84A1A77780E}">
      <dsp:nvSpPr>
        <dsp:cNvPr id="0" name=""/>
        <dsp:cNvSpPr/>
      </dsp:nvSpPr>
      <dsp:spPr>
        <a:xfrm>
          <a:off x="0" y="959727"/>
          <a:ext cx="6244810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273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/>
            <a:t>636</a:t>
          </a:r>
          <a:endParaRPr lang="ru-RU" sz="1800" kern="1200" dirty="0"/>
        </a:p>
      </dsp:txBody>
      <dsp:txXfrm>
        <a:off x="0" y="959727"/>
        <a:ext cx="6244810" cy="331200"/>
      </dsp:txXfrm>
    </dsp:sp>
    <dsp:sp modelId="{48858460-04A1-499A-9745-A9782AC3F475}">
      <dsp:nvSpPr>
        <dsp:cNvPr id="0" name=""/>
        <dsp:cNvSpPr/>
      </dsp:nvSpPr>
      <dsp:spPr>
        <a:xfrm>
          <a:off x="0" y="1290927"/>
          <a:ext cx="6244810" cy="997153"/>
        </a:xfrm>
        <a:prstGeom prst="roundRect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Количество человек, которым оказаны услуги в сфере физической культуры и спорта</a:t>
          </a:r>
          <a:endParaRPr lang="ru-RU" sz="1800" kern="1200" dirty="0"/>
        </a:p>
      </dsp:txBody>
      <dsp:txXfrm>
        <a:off x="48677" y="1339604"/>
        <a:ext cx="6147456" cy="899799"/>
      </dsp:txXfrm>
    </dsp:sp>
    <dsp:sp modelId="{7333CAA7-AE3C-416F-ADC6-A0BE09712A2A}">
      <dsp:nvSpPr>
        <dsp:cNvPr id="0" name=""/>
        <dsp:cNvSpPr/>
      </dsp:nvSpPr>
      <dsp:spPr>
        <a:xfrm>
          <a:off x="0" y="2288080"/>
          <a:ext cx="6244810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273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/>
            <a:t>200</a:t>
          </a:r>
          <a:endParaRPr lang="ru-RU" sz="1800" kern="1200" dirty="0"/>
        </a:p>
      </dsp:txBody>
      <dsp:txXfrm>
        <a:off x="0" y="2288080"/>
        <a:ext cx="6244810" cy="331200"/>
      </dsp:txXfrm>
    </dsp:sp>
    <dsp:sp modelId="{13BBB7B4-3425-422F-BEA6-69322CF0EDF0}">
      <dsp:nvSpPr>
        <dsp:cNvPr id="0" name=""/>
        <dsp:cNvSpPr/>
      </dsp:nvSpPr>
      <dsp:spPr>
        <a:xfrm>
          <a:off x="0" y="2619280"/>
          <a:ext cx="6244810" cy="1018942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Количество человек, которым оказаны услуги в сфере образования, просвещения</a:t>
          </a:r>
          <a:endParaRPr lang="ru-RU" sz="1800" kern="1200" dirty="0"/>
        </a:p>
      </dsp:txBody>
      <dsp:txXfrm>
        <a:off x="49741" y="2669021"/>
        <a:ext cx="6145328" cy="919460"/>
      </dsp:txXfrm>
    </dsp:sp>
    <dsp:sp modelId="{2D04A89B-B3E8-4E90-BD45-A988BA9CDCD3}">
      <dsp:nvSpPr>
        <dsp:cNvPr id="0" name=""/>
        <dsp:cNvSpPr/>
      </dsp:nvSpPr>
      <dsp:spPr>
        <a:xfrm>
          <a:off x="0" y="3638222"/>
          <a:ext cx="6244810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273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/>
            <a:t>30</a:t>
          </a:r>
          <a:endParaRPr lang="ru-RU" sz="1800" kern="1200" dirty="0"/>
        </a:p>
      </dsp:txBody>
      <dsp:txXfrm>
        <a:off x="0" y="3638222"/>
        <a:ext cx="6244810" cy="331200"/>
      </dsp:txXfrm>
    </dsp:sp>
    <dsp:sp modelId="{BCCDA71C-BD14-4F72-A850-10D96E1B5897}">
      <dsp:nvSpPr>
        <dsp:cNvPr id="0" name=""/>
        <dsp:cNvSpPr/>
      </dsp:nvSpPr>
      <dsp:spPr>
        <a:xfrm>
          <a:off x="0" y="3969422"/>
          <a:ext cx="6244810" cy="860879"/>
        </a:xfrm>
        <a:prstGeom prst="roundRect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Количество человек посетивших передвижную выставку "Плацдарм"</a:t>
          </a:r>
          <a:endParaRPr lang="ru-RU" sz="1800" kern="1200" dirty="0"/>
        </a:p>
      </dsp:txBody>
      <dsp:txXfrm>
        <a:off x="42025" y="4011447"/>
        <a:ext cx="6160760" cy="776829"/>
      </dsp:txXfrm>
    </dsp:sp>
    <dsp:sp modelId="{2F27D51C-ADF7-4B45-9D16-AD7859F17839}">
      <dsp:nvSpPr>
        <dsp:cNvPr id="0" name=""/>
        <dsp:cNvSpPr/>
      </dsp:nvSpPr>
      <dsp:spPr>
        <a:xfrm>
          <a:off x="0" y="4830301"/>
          <a:ext cx="6244810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273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/>
            <a:t>400</a:t>
          </a:r>
          <a:endParaRPr lang="ru-RU" sz="1800" kern="1200" dirty="0"/>
        </a:p>
      </dsp:txBody>
      <dsp:txXfrm>
        <a:off x="0" y="4830301"/>
        <a:ext cx="6244810" cy="331200"/>
      </dsp:txXfrm>
    </dsp:sp>
    <dsp:sp modelId="{61584B60-5646-4E80-8655-F201809DECB9}">
      <dsp:nvSpPr>
        <dsp:cNvPr id="0" name=""/>
        <dsp:cNvSpPr/>
      </dsp:nvSpPr>
      <dsp:spPr>
        <a:xfrm>
          <a:off x="0" y="5161501"/>
          <a:ext cx="6244810" cy="821932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Количество экземпляров снаряжения и одежды</a:t>
          </a:r>
          <a:endParaRPr lang="ru-RU" sz="1800" kern="1200" dirty="0"/>
        </a:p>
      </dsp:txBody>
      <dsp:txXfrm>
        <a:off x="40123" y="5201624"/>
        <a:ext cx="6164564" cy="741686"/>
      </dsp:txXfrm>
    </dsp:sp>
    <dsp:sp modelId="{244E6F76-B261-4930-86ED-EBC065024987}">
      <dsp:nvSpPr>
        <dsp:cNvPr id="0" name=""/>
        <dsp:cNvSpPr/>
      </dsp:nvSpPr>
      <dsp:spPr>
        <a:xfrm>
          <a:off x="0" y="5983434"/>
          <a:ext cx="6244810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273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/>
            <a:t>16</a:t>
          </a:r>
          <a:endParaRPr lang="ru-RU" sz="1800" kern="1200" dirty="0"/>
        </a:p>
      </dsp:txBody>
      <dsp:txXfrm>
        <a:off x="0" y="5983434"/>
        <a:ext cx="6244810" cy="3312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98F990-92AE-4E76-BA1E-839071A0829A}">
      <dsp:nvSpPr>
        <dsp:cNvPr id="0" name=""/>
        <dsp:cNvSpPr/>
      </dsp:nvSpPr>
      <dsp:spPr>
        <a:xfrm>
          <a:off x="0" y="270933"/>
          <a:ext cx="4876800" cy="48768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C41592-C94D-4AC8-BDDF-71472B33A3C1}">
      <dsp:nvSpPr>
        <dsp:cNvPr id="0" name=""/>
        <dsp:cNvSpPr/>
      </dsp:nvSpPr>
      <dsp:spPr>
        <a:xfrm>
          <a:off x="2438400" y="270933"/>
          <a:ext cx="5689599" cy="487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/>
            <a:t>Реализации проекта повысит информированность молодежи о значении </a:t>
          </a:r>
          <a:r>
            <a:rPr lang="ru-RU" sz="1400" b="0" i="0" kern="1200" dirty="0" err="1" smtClean="0"/>
            <a:t>ВОв</a:t>
          </a:r>
          <a:r>
            <a:rPr lang="ru-RU" sz="1400" b="0" i="0" kern="1200" dirty="0" smtClean="0"/>
            <a:t>, о вкладе Кировской области в Великую Победу. У участников проекта сформируются ценностные ориентиры, основанные на понимании реалий войны и всех ее последствий. Участники проекта смогут как бы пропустить это через себя. В муниципальных образованиях, где будет реализован проект возникнут точки активности, через которые будут в дальнейшем организовываться мероприятия гражданско-патриотической направленности.</a:t>
          </a:r>
          <a:endParaRPr lang="ru-RU" sz="1400" kern="1200" dirty="0"/>
        </a:p>
      </dsp:txBody>
      <dsp:txXfrm>
        <a:off x="2438400" y="270933"/>
        <a:ext cx="2844799" cy="4876800"/>
      </dsp:txXfrm>
    </dsp:sp>
    <dsp:sp modelId="{F2CFB718-EE04-4DAC-9E96-953F576248BF}">
      <dsp:nvSpPr>
        <dsp:cNvPr id="0" name=""/>
        <dsp:cNvSpPr/>
      </dsp:nvSpPr>
      <dsp:spPr>
        <a:xfrm>
          <a:off x="5283200" y="270933"/>
          <a:ext cx="2844799" cy="48768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kern="1200" dirty="0" smtClean="0"/>
            <a:t>Расширение географии и количества участников через создание ресурсной базы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kern="1200" dirty="0" smtClean="0"/>
            <a:t>Разработка методики проведения и подготовки организаторов-волонтеров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kern="1200" dirty="0" smtClean="0"/>
            <a:t>Экспозицию выставки переведена в мультимедийный формат и доступна в сети Интернет.</a:t>
          </a:r>
          <a:endParaRPr lang="ru-RU" sz="1400" kern="1200" dirty="0"/>
        </a:p>
      </dsp:txBody>
      <dsp:txXfrm>
        <a:off x="5283200" y="270933"/>
        <a:ext cx="2844799" cy="4876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0672-E132-40E2-B5A1-5CA364D4D598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3985-1D74-40E9-893B-FEA0F0C2F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254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0672-E132-40E2-B5A1-5CA364D4D598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3985-1D74-40E9-893B-FEA0F0C2F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961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0672-E132-40E2-B5A1-5CA364D4D598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3985-1D74-40E9-893B-FEA0F0C2F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633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0672-E132-40E2-B5A1-5CA364D4D598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3985-1D74-40E9-893B-FEA0F0C2F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720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0672-E132-40E2-B5A1-5CA364D4D598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3985-1D74-40E9-893B-FEA0F0C2F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611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0672-E132-40E2-B5A1-5CA364D4D598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3985-1D74-40E9-893B-FEA0F0C2F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298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0672-E132-40E2-B5A1-5CA364D4D598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3985-1D74-40E9-893B-FEA0F0C2F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885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0672-E132-40E2-B5A1-5CA364D4D598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3985-1D74-40E9-893B-FEA0F0C2F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893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0672-E132-40E2-B5A1-5CA364D4D598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3985-1D74-40E9-893B-FEA0F0C2F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089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0672-E132-40E2-B5A1-5CA364D4D598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3985-1D74-40E9-893B-FEA0F0C2F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961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0672-E132-40E2-B5A1-5CA364D4D598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3985-1D74-40E9-893B-FEA0F0C2F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288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F0672-E132-40E2-B5A1-5CA364D4D598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43985-1D74-40E9-893B-FEA0F0C2F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468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20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13" Type="http://schemas.openxmlformats.org/officeDocument/2006/relationships/diagramColors" Target="../diagrams/colors11.xml"/><Relationship Id="rId18" Type="http://schemas.openxmlformats.org/officeDocument/2006/relationships/diagramColors" Target="../diagrams/colors12.xml"/><Relationship Id="rId3" Type="http://schemas.openxmlformats.org/officeDocument/2006/relationships/image" Target="../media/image23.jpeg"/><Relationship Id="rId7" Type="http://schemas.openxmlformats.org/officeDocument/2006/relationships/diagramQuickStyle" Target="../diagrams/quickStyle10.xml"/><Relationship Id="rId12" Type="http://schemas.openxmlformats.org/officeDocument/2006/relationships/diagramQuickStyle" Target="../diagrams/quickStyle11.xml"/><Relationship Id="rId17" Type="http://schemas.openxmlformats.org/officeDocument/2006/relationships/diagramQuickStyle" Target="../diagrams/quickStyle12.xml"/><Relationship Id="rId2" Type="http://schemas.openxmlformats.org/officeDocument/2006/relationships/image" Target="../media/image3.gif"/><Relationship Id="rId16" Type="http://schemas.openxmlformats.org/officeDocument/2006/relationships/diagramLayout" Target="../diagrams/layout1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0.xml"/><Relationship Id="rId11" Type="http://schemas.openxmlformats.org/officeDocument/2006/relationships/diagramLayout" Target="../diagrams/layout11.xml"/><Relationship Id="rId5" Type="http://schemas.openxmlformats.org/officeDocument/2006/relationships/diagramData" Target="../diagrams/data10.xml"/><Relationship Id="rId15" Type="http://schemas.openxmlformats.org/officeDocument/2006/relationships/diagramData" Target="../diagrams/data12.xml"/><Relationship Id="rId10" Type="http://schemas.openxmlformats.org/officeDocument/2006/relationships/diagramData" Target="../diagrams/data11.xml"/><Relationship Id="rId19" Type="http://schemas.microsoft.com/office/2007/relationships/diagramDrawing" Target="../diagrams/drawing12.xml"/><Relationship Id="rId4" Type="http://schemas.openxmlformats.org/officeDocument/2006/relationships/image" Target="../media/image4.png"/><Relationship Id="rId9" Type="http://schemas.microsoft.com/office/2007/relationships/diagramDrawing" Target="../diagrams/drawing10.xml"/><Relationship Id="rId14" Type="http://schemas.microsoft.com/office/2007/relationships/diagramDrawing" Target="../diagrams/drawing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3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diagramLayout" Target="../diagrams/layout7.xml"/><Relationship Id="rId7" Type="http://schemas.openxmlformats.org/officeDocument/2006/relationships/image" Target="../media/image17.jp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5047" y="1366378"/>
            <a:ext cx="79649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err="1">
                <a:latin typeface="-apple-system"/>
              </a:rPr>
              <a:t>ТуАрминг</a:t>
            </a:r>
            <a:r>
              <a:rPr lang="ru-RU" sz="5400" b="1" dirty="0">
                <a:latin typeface="-apple-system"/>
              </a:rPr>
              <a:t>. Будем достойны предков.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73488" y="3744579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-apple-system"/>
              </a:rPr>
              <a:t>первый </a:t>
            </a:r>
            <a:r>
              <a:rPr lang="ru-RU" sz="2000" dirty="0">
                <a:solidFill>
                  <a:srgbClr val="000000"/>
                </a:solidFill>
                <a:latin typeface="-apple-system"/>
              </a:rPr>
              <a:t>конкурс</a:t>
            </a:r>
            <a:r>
              <a:rPr lang="ru-RU" sz="2000" dirty="0" smtClean="0">
                <a:solidFill>
                  <a:srgbClr val="000000"/>
                </a:solidFill>
                <a:latin typeface="-apple-system"/>
              </a:rPr>
              <a:t> 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-apple-system"/>
              </a:rPr>
              <a:t>2021 год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1713" t="19681" r="25977" b="18167"/>
          <a:stretch/>
        </p:blipFill>
        <p:spPr>
          <a:xfrm>
            <a:off x="235696" y="3195769"/>
            <a:ext cx="3437792" cy="1582617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367371436"/>
              </p:ext>
            </p:extLst>
          </p:nvPr>
        </p:nvGraphicFramePr>
        <p:xfrm>
          <a:off x="5364285" y="4118578"/>
          <a:ext cx="6153638" cy="2595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50" y="490435"/>
            <a:ext cx="3490845" cy="341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60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1103" y="0"/>
            <a:ext cx="852672" cy="6858000"/>
          </a:xfrm>
          <a:prstGeom prst="rect">
            <a:avLst/>
          </a:prstGeom>
          <a:solidFill>
            <a:srgbClr val="2A2E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055921062"/>
              </p:ext>
            </p:extLst>
          </p:nvPr>
        </p:nvGraphicFramePr>
        <p:xfrm>
          <a:off x="5512192" y="320464"/>
          <a:ext cx="6244811" cy="6333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204409" y="262094"/>
            <a:ext cx="800219" cy="6217071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ru-RU" sz="4000" b="1" dirty="0" smtClean="0"/>
              <a:t>ОЖИДАЕМЫЕ РЕЗУЛЬТАТЫ</a:t>
            </a:r>
            <a:endParaRPr lang="ru-RU" sz="40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81" y="320464"/>
            <a:ext cx="2880000" cy="19192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81" y="4369875"/>
            <a:ext cx="2880000" cy="19192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99" y="2407045"/>
            <a:ext cx="2880000" cy="179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85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028" y="274172"/>
            <a:ext cx="2933442" cy="287274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1103" y="0"/>
            <a:ext cx="852672" cy="6858000"/>
          </a:xfrm>
          <a:prstGeom prst="rect">
            <a:avLst/>
          </a:prstGeom>
          <a:solidFill>
            <a:srgbClr val="2A2E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24655452"/>
              </p:ext>
            </p:extLst>
          </p:nvPr>
        </p:nvGraphicFramePr>
        <p:xfrm>
          <a:off x="2602467" y="110759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484680" y="1849087"/>
            <a:ext cx="2794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ПЕРСПЕКТИВЫ</a:t>
            </a:r>
          </a:p>
        </p:txBody>
      </p:sp>
    </p:spTree>
    <p:extLst>
      <p:ext uri="{BB962C8B-B14F-4D97-AF65-F5344CB8AC3E}">
        <p14:creationId xmlns:p14="http://schemas.microsoft.com/office/powerpoint/2010/main" val="140812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Картинка 3 из 243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113" y="316140"/>
            <a:ext cx="2126100" cy="241341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200020" y="5293703"/>
            <a:ext cx="6991980" cy="156966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ru-RU" sz="1200" b="1" dirty="0" smtClean="0"/>
          </a:p>
          <a:p>
            <a:pPr algn="r"/>
            <a:r>
              <a:rPr lang="ru-RU" b="1" dirty="0" smtClean="0"/>
              <a:t>Сергей Васильевич Герасимов</a:t>
            </a:r>
          </a:p>
          <a:p>
            <a:pPr algn="r"/>
            <a:r>
              <a:rPr lang="ru-RU" dirty="0" smtClean="0"/>
              <a:t>Председатель</a:t>
            </a:r>
          </a:p>
          <a:p>
            <a:r>
              <a:rPr lang="ru-RU" sz="1200" b="1" dirty="0"/>
              <a:t>610002 </a:t>
            </a:r>
            <a:r>
              <a:rPr lang="ru-RU" sz="1200" b="1" dirty="0" err="1"/>
              <a:t>г.Киров</a:t>
            </a:r>
            <a:r>
              <a:rPr lang="ru-RU" sz="1200" b="1" dirty="0"/>
              <a:t>, ул. К</a:t>
            </a:r>
            <a:r>
              <a:rPr lang="ru-RU" sz="1200" b="1" dirty="0" smtClean="0"/>
              <a:t>азанская, </a:t>
            </a:r>
            <a:r>
              <a:rPr lang="ru-RU" sz="1200" b="1" dirty="0"/>
              <a:t>78</a:t>
            </a:r>
            <a:endParaRPr lang="ru-RU" sz="1200" b="1" dirty="0" smtClean="0"/>
          </a:p>
          <a:p>
            <a:r>
              <a:rPr lang="en-US" sz="1200" dirty="0"/>
              <a:t>fostko@yandex.ru</a:t>
            </a:r>
            <a:r>
              <a:rPr lang="en-US" sz="1200" dirty="0" smtClean="0"/>
              <a:t> </a:t>
            </a:r>
            <a:r>
              <a:rPr lang="ru-RU" sz="1200" dirty="0" smtClean="0"/>
              <a:t>	</a:t>
            </a:r>
            <a:r>
              <a:rPr lang="ru-RU" sz="1200" b="1" dirty="0"/>
              <a:t>+</a:t>
            </a:r>
            <a:r>
              <a:rPr lang="ru-RU" sz="1200" b="1" dirty="0" smtClean="0"/>
              <a:t>7(8332)373-931</a:t>
            </a:r>
          </a:p>
          <a:p>
            <a:r>
              <a:rPr lang="en-US" sz="1200" dirty="0" smtClean="0"/>
              <a:t>fostko.ru</a:t>
            </a:r>
            <a:r>
              <a:rPr lang="ru-RU" sz="1200" dirty="0" smtClean="0"/>
              <a:t> </a:t>
            </a:r>
            <a:r>
              <a:rPr lang="en-US" sz="1200" dirty="0" smtClean="0"/>
              <a:t>gto.mctor.ru</a:t>
            </a:r>
            <a:endParaRPr lang="ru-RU" sz="1200" dirty="0" smtClean="0"/>
          </a:p>
          <a:p>
            <a:r>
              <a:rPr lang="en-US" sz="1200" dirty="0" smtClean="0"/>
              <a:t>https</a:t>
            </a:r>
            <a:r>
              <a:rPr lang="en-US" sz="1200" dirty="0"/>
              <a:t>://</a:t>
            </a:r>
            <a:r>
              <a:rPr lang="en-US" sz="1200" dirty="0" smtClean="0"/>
              <a:t>vk.com/fostko43</a:t>
            </a:r>
          </a:p>
        </p:txBody>
      </p:sp>
      <p:pic>
        <p:nvPicPr>
          <p:cNvPr id="4" name="Picture 2" descr="http://www.tisrostov.ru/netcat_files/226/icon_contakt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4967" y="5125108"/>
            <a:ext cx="1003619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5751" y="496705"/>
            <a:ext cx="1374721" cy="13730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92333" y="444661"/>
            <a:ext cx="68323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Candara" panose="020E0502030303020204" pitchFamily="34" charset="0"/>
              </a:rPr>
              <a:t>Федерация </a:t>
            </a:r>
          </a:p>
          <a:p>
            <a:r>
              <a:rPr lang="ru-RU" sz="2000" b="1" dirty="0">
                <a:latin typeface="Candara" panose="020E0502030303020204" pitchFamily="34" charset="0"/>
              </a:rPr>
              <a:t>оздоровительно-спортивного туризма Кировской </a:t>
            </a:r>
            <a:r>
              <a:rPr lang="ru-RU" sz="2000" b="1" dirty="0" smtClean="0">
                <a:latin typeface="Candara" panose="020E0502030303020204" pitchFamily="34" charset="0"/>
              </a:rPr>
              <a:t>области</a:t>
            </a:r>
            <a:endParaRPr lang="ru-RU" sz="2000" b="1" dirty="0">
              <a:latin typeface="Candara" panose="020E0502030303020204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496899225"/>
              </p:ext>
            </p:extLst>
          </p:nvPr>
        </p:nvGraphicFramePr>
        <p:xfrm>
          <a:off x="4724335" y="1372768"/>
          <a:ext cx="3456384" cy="3688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517144350"/>
              </p:ext>
            </p:extLst>
          </p:nvPr>
        </p:nvGraphicFramePr>
        <p:xfrm>
          <a:off x="955113" y="2421582"/>
          <a:ext cx="3600400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614211579"/>
              </p:ext>
            </p:extLst>
          </p:nvPr>
        </p:nvGraphicFramePr>
        <p:xfrm>
          <a:off x="8358663" y="1404846"/>
          <a:ext cx="3456384" cy="3688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  <p:extLst>
      <p:ext uri="{BB962C8B-B14F-4D97-AF65-F5344CB8AC3E}">
        <p14:creationId xmlns:p14="http://schemas.microsoft.com/office/powerpoint/2010/main" val="1701301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969369055"/>
              </p:ext>
            </p:extLst>
          </p:nvPr>
        </p:nvGraphicFramePr>
        <p:xfrm>
          <a:off x="799400" y="199413"/>
          <a:ext cx="8669916" cy="6073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5" descr="Картинка 3 из 2435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2353" y="1615693"/>
            <a:ext cx="2126100" cy="2413412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5403" y="1280867"/>
            <a:ext cx="1374721" cy="137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409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1103" y="0"/>
            <a:ext cx="852672" cy="6858000"/>
          </a:xfrm>
          <a:prstGeom prst="rect">
            <a:avLst/>
          </a:prstGeom>
          <a:solidFill>
            <a:srgbClr val="2A2E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886" y="209550"/>
            <a:ext cx="10648950" cy="67818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04" y="76201"/>
            <a:ext cx="852672" cy="83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44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153" y="509486"/>
            <a:ext cx="2933442" cy="28727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83256" y="1194301"/>
            <a:ext cx="447989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 smtClean="0"/>
          </a:p>
          <a:p>
            <a:pPr algn="just"/>
            <a:r>
              <a:rPr lang="ru-RU" dirty="0"/>
              <a:t>Соревнования по </a:t>
            </a:r>
            <a:r>
              <a:rPr lang="ru-RU" b="1" dirty="0" err="1"/>
              <a:t>ТуАрмингу</a:t>
            </a:r>
            <a:r>
              <a:rPr lang="ru-RU" dirty="0"/>
              <a:t> представляют собой сочетание дистанции пешеходной в виде спорта «Спортивный туризм», ориентирование на местности и элементы допризывной подготовки: стрельбу, сборку (разборку) автомата, передвижение по-пластунски, движение в противогазе. Движение по дистанции осуществляется в маскхалате, каске и </a:t>
            </a:r>
            <a:r>
              <a:rPr lang="ru-RU" dirty="0" err="1"/>
              <a:t>мас</a:t>
            </a:r>
            <a:r>
              <a:rPr lang="ru-RU" dirty="0"/>
              <a:t>-макетом оружия и противогазом. После соревнований участники приглашаются на экскурсию по передвижной интерактивной выставке "Плацдарм", где появляется возможность в интерактивном формате увидеть реальные будни бойцов красной армии о время Великой Отечественной войны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1103" y="0"/>
            <a:ext cx="852672" cy="6858000"/>
          </a:xfrm>
          <a:prstGeom prst="rect">
            <a:avLst/>
          </a:prstGeom>
          <a:solidFill>
            <a:srgbClr val="2A2E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345" y="114301"/>
            <a:ext cx="3241266" cy="216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345" y="4490153"/>
            <a:ext cx="3241266" cy="216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345" y="2469892"/>
            <a:ext cx="3243856" cy="182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98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Картинка 3 из 243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9546" y="780423"/>
            <a:ext cx="4569299" cy="5186774"/>
          </a:xfrm>
          <a:prstGeom prst="rect">
            <a:avLst/>
          </a:prstGeom>
          <a:noFill/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218558431"/>
              </p:ext>
            </p:extLst>
          </p:nvPr>
        </p:nvGraphicFramePr>
        <p:xfrm>
          <a:off x="3648074" y="1838325"/>
          <a:ext cx="6775925" cy="3520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44" y="4512845"/>
            <a:ext cx="3240000" cy="21591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44" y="75617"/>
            <a:ext cx="3240000" cy="21591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44" y="2294231"/>
            <a:ext cx="3240000" cy="215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308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7620463" y="1033876"/>
            <a:ext cx="3807332" cy="380189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1103" y="0"/>
            <a:ext cx="852672" cy="6858000"/>
          </a:xfrm>
          <a:prstGeom prst="rect">
            <a:avLst/>
          </a:prstGeom>
          <a:solidFill>
            <a:srgbClr val="2A2E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948797039"/>
              </p:ext>
            </p:extLst>
          </p:nvPr>
        </p:nvGraphicFramePr>
        <p:xfrm>
          <a:off x="2032000" y="281354"/>
          <a:ext cx="6347069" cy="6321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17554" y="1218422"/>
            <a:ext cx="3017082" cy="16127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17554" y="3288322"/>
            <a:ext cx="3014084" cy="202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62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834" y="719036"/>
            <a:ext cx="2933442" cy="287274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1103" y="0"/>
            <a:ext cx="852672" cy="6858000"/>
          </a:xfrm>
          <a:prstGeom prst="rect">
            <a:avLst/>
          </a:prstGeom>
          <a:solidFill>
            <a:srgbClr val="2A2E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110247115"/>
              </p:ext>
            </p:extLst>
          </p:nvPr>
        </p:nvGraphicFramePr>
        <p:xfrm>
          <a:off x="2875316" y="359833"/>
          <a:ext cx="9090925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264340" y="2800788"/>
            <a:ext cx="42689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ПАРТНЕРЫ ПРОЕКТА</a:t>
            </a:r>
            <a:endParaRPr lang="ru-RU" sz="3600" b="1" dirty="0"/>
          </a:p>
        </p:txBody>
      </p:sp>
      <p:pic>
        <p:nvPicPr>
          <p:cNvPr id="13" name="Picture 5" descr="Картинка 3 из 2435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6158" y="3816330"/>
            <a:ext cx="2570481" cy="29178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040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028" y="274172"/>
            <a:ext cx="2933442" cy="287274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1103" y="0"/>
            <a:ext cx="852672" cy="6858000"/>
          </a:xfrm>
          <a:prstGeom prst="rect">
            <a:avLst/>
          </a:prstGeom>
          <a:solidFill>
            <a:srgbClr val="2A2E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931308610"/>
              </p:ext>
            </p:extLst>
          </p:nvPr>
        </p:nvGraphicFramePr>
        <p:xfrm>
          <a:off x="2611704" y="133507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290717" y="1710542"/>
            <a:ext cx="51772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ИНФОРМАЦИОННОЕ </a:t>
            </a:r>
          </a:p>
          <a:p>
            <a:r>
              <a:rPr lang="ru-RU" sz="3200" b="1" dirty="0" smtClean="0"/>
              <a:t>СОПРОВОЖДЕНИЕ ПРОЕКТА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4106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1103" y="0"/>
            <a:ext cx="852672" cy="6858000"/>
          </a:xfrm>
          <a:prstGeom prst="rect">
            <a:avLst/>
          </a:prstGeom>
          <a:solidFill>
            <a:srgbClr val="2A2E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630187357"/>
              </p:ext>
            </p:extLst>
          </p:nvPr>
        </p:nvGraphicFramePr>
        <p:xfrm>
          <a:off x="4322618" y="0"/>
          <a:ext cx="7620000" cy="6899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3522399" y="320464"/>
            <a:ext cx="800219" cy="6217071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ru-RU" sz="4000" b="1" dirty="0" smtClean="0"/>
              <a:t>ОЖИДАЕМЫЕ РЕЗУЛЬТАТЫ</a:t>
            </a:r>
            <a:endParaRPr lang="ru-RU" sz="4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99" y="220324"/>
            <a:ext cx="2880000" cy="20518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99" y="4377535"/>
            <a:ext cx="2880000" cy="19955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99" y="2372285"/>
            <a:ext cx="2880000" cy="192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1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859</Words>
  <Application>Microsoft Office PowerPoint</Application>
  <PresentationFormat>Широкоэкранный</PresentationFormat>
  <Paragraphs>99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-apple-system</vt:lpstr>
      <vt:lpstr>Arial</vt:lpstr>
      <vt:lpstr>Calibri</vt:lpstr>
      <vt:lpstr>Calibri Light</vt:lpstr>
      <vt:lpstr>Candara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</cp:lastModifiedBy>
  <cp:revision>105</cp:revision>
  <dcterms:created xsi:type="dcterms:W3CDTF">2020-01-26T09:29:50Z</dcterms:created>
  <dcterms:modified xsi:type="dcterms:W3CDTF">2020-10-13T18:04:59Z</dcterms:modified>
</cp:coreProperties>
</file>