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  <a:srgbClr val="FFFFFF"/>
    <a:srgbClr val="DFF8FD"/>
    <a:srgbClr val="E0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64CED07-14EA-42F4-9066-D812970012EA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93C851-08BD-42F1-BD4B-D1BA729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75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ED07-14EA-42F4-9066-D812970012EA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C851-08BD-42F1-BD4B-D1BA729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70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ED07-14EA-42F4-9066-D812970012EA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C851-08BD-42F1-BD4B-D1BA729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46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ED07-14EA-42F4-9066-D812970012EA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C851-08BD-42F1-BD4B-D1BA729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3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ED07-14EA-42F4-9066-D812970012EA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C851-08BD-42F1-BD4B-D1BA729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30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ED07-14EA-42F4-9066-D812970012EA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C851-08BD-42F1-BD4B-D1BA729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6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ED07-14EA-42F4-9066-D812970012EA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C851-08BD-42F1-BD4B-D1BA729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40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ED07-14EA-42F4-9066-D812970012EA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C851-08BD-42F1-BD4B-D1BA729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55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ED07-14EA-42F4-9066-D812970012EA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C851-08BD-42F1-BD4B-D1BA729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03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ED07-14EA-42F4-9066-D812970012EA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93C851-08BD-42F1-BD4B-D1BA729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74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64CED07-14EA-42F4-9066-D812970012EA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93C851-08BD-42F1-BD4B-D1BA729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416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64CED07-14EA-42F4-9066-D812970012EA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93C851-08BD-42F1-BD4B-D1BA729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77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A393E9-1F45-D523-A03B-A9E7516FF6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2911FF-68C0-25FE-E84B-CDBEE65FC2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D5A6D98-C8ED-6E2D-2AF5-1D346E31F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70" y="177661"/>
            <a:ext cx="12192000" cy="612233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6FA0087-8926-49F1-E84C-907558BF3983}"/>
              </a:ext>
            </a:extLst>
          </p:cNvPr>
          <p:cNvSpPr/>
          <p:nvPr/>
        </p:nvSpPr>
        <p:spPr>
          <a:xfrm>
            <a:off x="-3110" y="-1"/>
            <a:ext cx="12250325" cy="41054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10E9802-E1AF-8755-1DE6-F94910E4E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10" y="6300000"/>
            <a:ext cx="12192000" cy="5579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970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4B88884-B473-FD83-6ED8-44976C3D50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873" y="0"/>
            <a:ext cx="9240253" cy="6858000"/>
          </a:xfrm>
        </p:spPr>
      </p:pic>
    </p:spTree>
    <p:extLst>
      <p:ext uri="{BB962C8B-B14F-4D97-AF65-F5344CB8AC3E}">
        <p14:creationId xmlns:p14="http://schemas.microsoft.com/office/powerpoint/2010/main" val="306781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Объект 12">
            <a:extLst>
              <a:ext uri="{FF2B5EF4-FFF2-40B4-BE49-F238E27FC236}">
                <a16:creationId xmlns:a16="http://schemas.microsoft.com/office/drawing/2014/main" id="{958180B5-00D7-77C9-3C5F-3C7FEEDACD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9878"/>
            <a:ext cx="12223465" cy="5701101"/>
          </a:xfrm>
          <a:ln>
            <a:solidFill>
              <a:srgbClr val="F5F5F5"/>
            </a:solidFill>
          </a:ln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ED77B86-E676-E50F-CA16-DC952A2F3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466" y="-18661"/>
            <a:ext cx="12192000" cy="523033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3456821-A91F-3B53-2D05-B65C78A65401}"/>
              </a:ext>
            </a:extLst>
          </p:cNvPr>
          <p:cNvSpPr/>
          <p:nvPr/>
        </p:nvSpPr>
        <p:spPr>
          <a:xfrm>
            <a:off x="-3110" y="-1"/>
            <a:ext cx="12250325" cy="942912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B2A8BD0-7EC5-BFBC-34F2-C959C01201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859624"/>
            <a:ext cx="12192000" cy="99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10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0157D0-E489-52BF-79C9-E2BB1BE15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EB3DEE9-F553-4142-70A3-3CAAF78538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216" y="279919"/>
            <a:ext cx="12302432" cy="6074326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837EB57-BF8F-CBC1-9A3E-E98DA2724FBF}"/>
              </a:ext>
            </a:extLst>
          </p:cNvPr>
          <p:cNvSpPr/>
          <p:nvPr/>
        </p:nvSpPr>
        <p:spPr>
          <a:xfrm>
            <a:off x="-3110" y="0"/>
            <a:ext cx="12250325" cy="821094"/>
          </a:xfrm>
          <a:prstGeom prst="rect">
            <a:avLst/>
          </a:prstGeom>
          <a:solidFill>
            <a:srgbClr val="DFF8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B3E48E8-1149-9D8B-E51E-EB1CB0E0D618}"/>
              </a:ext>
            </a:extLst>
          </p:cNvPr>
          <p:cNvSpPr/>
          <p:nvPr/>
        </p:nvSpPr>
        <p:spPr>
          <a:xfrm>
            <a:off x="-81552" y="6116659"/>
            <a:ext cx="12250325" cy="914400"/>
          </a:xfrm>
          <a:prstGeom prst="rect">
            <a:avLst/>
          </a:prstGeom>
          <a:solidFill>
            <a:srgbClr val="DFF8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336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3281BE-866F-8AB0-D67D-B80ED60DB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2FF8323-9308-A344-16DC-9CCC39E508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27" y="-126220"/>
            <a:ext cx="10112619" cy="7110437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6D9B483-563A-3248-F99F-F6825D71D9B0}"/>
              </a:ext>
            </a:extLst>
          </p:cNvPr>
          <p:cNvSpPr/>
          <p:nvPr/>
        </p:nvSpPr>
        <p:spPr>
          <a:xfrm>
            <a:off x="9776816" y="0"/>
            <a:ext cx="2415184" cy="6923314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A6ABD9A-9B9B-302C-5F07-DB9AFD1564FC}"/>
              </a:ext>
            </a:extLst>
          </p:cNvPr>
          <p:cNvSpPr/>
          <p:nvPr/>
        </p:nvSpPr>
        <p:spPr>
          <a:xfrm>
            <a:off x="0" y="-126219"/>
            <a:ext cx="1604865" cy="7110437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034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409E98-00D2-CBF7-3AAB-6A69A505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B501F0A-8A75-60A6-5A97-AA2F941ADA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343650"/>
          </a:xfr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897BFBD-1C2E-3ED4-9845-4A6AB04F5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39135"/>
            <a:ext cx="12192000" cy="81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78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BDBC64-01D9-5161-1031-7FCB139B5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0F5DC67-FA2B-EE4C-4631-44222A647A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76816" cy="6858000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638805D-EF04-510A-9377-895994B48805}"/>
              </a:ext>
            </a:extLst>
          </p:cNvPr>
          <p:cNvSpPr/>
          <p:nvPr/>
        </p:nvSpPr>
        <p:spPr>
          <a:xfrm>
            <a:off x="9776816" y="0"/>
            <a:ext cx="2415184" cy="6923314"/>
          </a:xfrm>
          <a:prstGeom prst="rect">
            <a:avLst/>
          </a:prstGeom>
          <a:solidFill>
            <a:srgbClr val="E0F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451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6D8DE6-9F89-231E-3DE7-B15E0C119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ООО Издательский Дом «Алтай </a:t>
            </a:r>
            <a:r>
              <a:rPr lang="ru-RU" dirty="0" err="1"/>
              <a:t>Бичик</a:t>
            </a:r>
            <a:r>
              <a:rPr lang="ru-RU" dirty="0"/>
              <a:t>»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00F8AC3-FCF2-F985-883E-A83E22377D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16" y="1993576"/>
            <a:ext cx="4351338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FAB5E7-3C94-5FB3-F86E-5BE60DD603FA}"/>
              </a:ext>
            </a:extLst>
          </p:cNvPr>
          <p:cNvSpPr txBox="1"/>
          <p:nvPr/>
        </p:nvSpPr>
        <p:spPr>
          <a:xfrm>
            <a:off x="5505061" y="2351782"/>
            <a:ext cx="59342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Следите за нами в социальных сетях</a:t>
            </a:r>
          </a:p>
          <a:p>
            <a:endParaRPr lang="ru-RU" sz="3200" dirty="0"/>
          </a:p>
          <a:p>
            <a:r>
              <a:rPr lang="ru-RU" sz="3200" dirty="0"/>
              <a:t>Тел: 89139919389</a:t>
            </a:r>
          </a:p>
          <a:p>
            <a:endParaRPr lang="ru-RU" sz="3200" dirty="0"/>
          </a:p>
          <a:p>
            <a:r>
              <a:rPr lang="ru-RU" sz="3200" dirty="0"/>
              <a:t>почта: </a:t>
            </a:r>
            <a:r>
              <a:rPr lang="en-US" sz="3200" dirty="0"/>
              <a:t>sabcheynesh@gmail.com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54119142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31</TotalTime>
  <Words>23</Words>
  <Application>Microsoft Office PowerPoint</Application>
  <PresentationFormat>Широкоэкранный</PresentationFormat>
  <Paragraphs>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 Light</vt:lpstr>
      <vt:lpstr>Метрополия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ООО Издательский Дом «Алтай Бичик»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Kolya Aprosimov</dc:creator>
  <cp:lastModifiedBy>Kolya Aprosimov</cp:lastModifiedBy>
  <cp:revision>1</cp:revision>
  <dcterms:created xsi:type="dcterms:W3CDTF">2022-12-07T12:36:25Z</dcterms:created>
  <dcterms:modified xsi:type="dcterms:W3CDTF">2022-12-07T13:07:38Z</dcterms:modified>
</cp:coreProperties>
</file>