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ED3B-DB74-4BFA-8318-5DB3157C1619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58AB-A936-411E-B6C1-1530D1B42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200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ED3B-DB74-4BFA-8318-5DB3157C1619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58AB-A936-411E-B6C1-1530D1B42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99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ED3B-DB74-4BFA-8318-5DB3157C1619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58AB-A936-411E-B6C1-1530D1B42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8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ED3B-DB74-4BFA-8318-5DB3157C1619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58AB-A936-411E-B6C1-1530D1B42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4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ED3B-DB74-4BFA-8318-5DB3157C1619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58AB-A936-411E-B6C1-1530D1B42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8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ED3B-DB74-4BFA-8318-5DB3157C1619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58AB-A936-411E-B6C1-1530D1B42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6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ED3B-DB74-4BFA-8318-5DB3157C1619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58AB-A936-411E-B6C1-1530D1B42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86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ED3B-DB74-4BFA-8318-5DB3157C1619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58AB-A936-411E-B6C1-1530D1B42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73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ED3B-DB74-4BFA-8318-5DB3157C1619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58AB-A936-411E-B6C1-1530D1B42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68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ED3B-DB74-4BFA-8318-5DB3157C1619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58AB-A936-411E-B6C1-1530D1B42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7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ED3B-DB74-4BFA-8318-5DB3157C1619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58AB-A936-411E-B6C1-1530D1B42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1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DED3B-DB74-4BFA-8318-5DB3157C1619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558AB-A936-411E-B6C1-1530D1B42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2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84175"/>
          </a:xfrm>
        </p:spPr>
        <p:txBody>
          <a:bodyPr>
            <a:normAutofit/>
          </a:bodyPr>
          <a:lstStyle/>
          <a:p>
            <a:pPr algn="l"/>
            <a:endParaRPr lang="ru-RU" sz="8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6400800" cy="34563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4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8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Актуальность проекта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974327" cy="334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4726487" cy="313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3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dirty="0">
                <a:solidFill>
                  <a:srgbClr val="0070C0"/>
                </a:solidFill>
              </a:rPr>
              <a:t>ЦЕЛЬ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i="1" dirty="0" smtClean="0">
                <a:solidFill>
                  <a:srgbClr val="00B0F0"/>
                </a:solidFill>
              </a:rPr>
              <a:t>Проведение праздничного комплексного мероприятия «РАДУГА ДОБРА» для семей детей-инвалидов в парке «Горка» </a:t>
            </a:r>
            <a:r>
              <a:rPr lang="ru-RU" sz="4400" i="1" dirty="0" err="1" smtClean="0">
                <a:solidFill>
                  <a:srgbClr val="00B0F0"/>
                </a:solidFill>
              </a:rPr>
              <a:t>п.Абан</a:t>
            </a:r>
            <a:r>
              <a:rPr lang="ru-RU" sz="4400" i="1" dirty="0" smtClean="0">
                <a:solidFill>
                  <a:srgbClr val="00B0F0"/>
                </a:solidFill>
              </a:rPr>
              <a:t> силами молодых людей 15-16 лет.</a:t>
            </a:r>
            <a:endParaRPr lang="ru-RU" sz="44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ЗАДАЧИ ПРОЕКТА: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/>
              <a:t>1. Разработка  сценария.</a:t>
            </a:r>
          </a:p>
          <a:p>
            <a:r>
              <a:rPr lang="ru-RU" sz="2400" dirty="0"/>
              <a:t>2. Информирование и привлечение подростков к участию</a:t>
            </a:r>
          </a:p>
          <a:p>
            <a:r>
              <a:rPr lang="ru-RU" sz="2400" dirty="0"/>
              <a:t>3. Проведение  мероприятия для семей  детей – инвалидов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" y="3212976"/>
            <a:ext cx="3706863" cy="247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19249"/>
            <a:ext cx="3529672" cy="252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40" y="4426272"/>
            <a:ext cx="3130560" cy="243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8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Необходимые ресурсы: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985195" cy="29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6" y="3782635"/>
            <a:ext cx="3289670" cy="3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07" y="1279358"/>
            <a:ext cx="2855640" cy="285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7178"/>
            <a:ext cx="3416156" cy="21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2656" y="5361452"/>
            <a:ext cx="4878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u="sng" dirty="0" smtClean="0">
                <a:solidFill>
                  <a:schemeClr val="accent6">
                    <a:lumMod val="75000"/>
                  </a:schemeClr>
                </a:solidFill>
              </a:rPr>
              <a:t>Итого: </a:t>
            </a:r>
            <a:r>
              <a:rPr lang="ru-RU" sz="4800" b="1" i="1" u="sng" dirty="0" smtClean="0">
                <a:solidFill>
                  <a:schemeClr val="accent6">
                    <a:lumMod val="75000"/>
                  </a:schemeClr>
                </a:solidFill>
              </a:rPr>
              <a:t>9250 </a:t>
            </a:r>
            <a:r>
              <a:rPr lang="ru-RU" sz="4800" b="1" i="1" u="sng" dirty="0" smtClean="0">
                <a:solidFill>
                  <a:schemeClr val="accent6">
                    <a:lumMod val="75000"/>
                  </a:schemeClr>
                </a:solidFill>
              </a:rPr>
              <a:t>руб.</a:t>
            </a:r>
            <a:endParaRPr lang="ru-RU" sz="48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Результаты проекта: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8415">
              <a:spcAft>
                <a:spcPts val="0"/>
              </a:spcAft>
            </a:pPr>
            <a:r>
              <a:rPr lang="ru-RU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- 10 подростков стали организаторами праздничного мероприятия «Радуга добра»</a:t>
            </a:r>
          </a:p>
          <a:p>
            <a:pPr indent="18415">
              <a:spcAft>
                <a:spcPts val="0"/>
              </a:spcAft>
            </a:pPr>
            <a:r>
              <a:rPr lang="ru-RU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- проведено 1 комплексное мероприятие для семей детей – инвалидов </a:t>
            </a:r>
            <a:r>
              <a:rPr lang="ru-RU" dirty="0" err="1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п.Абан</a:t>
            </a:r>
            <a:endParaRPr lang="ru-RU" dirty="0" smtClean="0">
              <a:solidFill>
                <a:srgbClr val="00B0F0"/>
              </a:solidFill>
              <a:effectLst/>
              <a:latin typeface="Times New Roman"/>
              <a:ea typeface="Times New Roman"/>
            </a:endParaRPr>
          </a:p>
          <a:p>
            <a:pPr indent="18415">
              <a:spcAft>
                <a:spcPts val="0"/>
              </a:spcAft>
            </a:pPr>
            <a:r>
              <a:rPr lang="ru-RU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- не менее  50 человек стали участниками праздничного мероприятия</a:t>
            </a:r>
          </a:p>
          <a:p>
            <a:r>
              <a:rPr lang="ru-RU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- опубликовано 2 заметки в СМИ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101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Актуальность проекта</vt:lpstr>
      <vt:lpstr>ЦЕЛЬ ПРОЕКТА:</vt:lpstr>
      <vt:lpstr>ЗАДАЧИ ПРОЕКТА:</vt:lpstr>
      <vt:lpstr>Необходимые ресурсы:</vt:lpstr>
      <vt:lpstr>Результаты проекта: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Ксюша</dc:creator>
  <cp:lastModifiedBy>Ксюша</cp:lastModifiedBy>
  <cp:revision>9</cp:revision>
  <dcterms:created xsi:type="dcterms:W3CDTF">2021-01-13T12:55:57Z</dcterms:created>
  <dcterms:modified xsi:type="dcterms:W3CDTF">2021-07-22T14:49:15Z</dcterms:modified>
</cp:coreProperties>
</file>