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350" r:id="rId3"/>
    <p:sldId id="288" r:id="rId4"/>
    <p:sldId id="282" r:id="rId5"/>
    <p:sldId id="286" r:id="rId6"/>
    <p:sldId id="330" r:id="rId7"/>
    <p:sldId id="332" r:id="rId8"/>
    <p:sldId id="333" r:id="rId9"/>
    <p:sldId id="306" r:id="rId10"/>
    <p:sldId id="351" r:id="rId11"/>
    <p:sldId id="378" r:id="rId12"/>
    <p:sldId id="37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6633"/>
    <a:srgbClr val="800080"/>
    <a:srgbClr val="372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85" autoAdjust="0"/>
    <p:restoredTop sz="94689" autoAdjust="0"/>
  </p:normalViewPr>
  <p:slideViewPr>
    <p:cSldViewPr>
      <p:cViewPr>
        <p:scale>
          <a:sx n="100" d="100"/>
          <a:sy n="100" d="100"/>
        </p:scale>
        <p:origin x="-233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8380A-01A5-4920-A846-6B8CE518781B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DB99C-DE5C-4BB1-8909-BA25E456B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199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6F3D446-1197-4F96-AE71-CD1456772207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EAE639E-55DF-49F9-A2B5-5566DC53405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2021 год\ВиСР\Коллаж фото с герб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33"/>
            <a:ext cx="10691812" cy="75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356992"/>
            <a:ext cx="7272808" cy="1296144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rgbClr val="800000"/>
                </a:solidFill>
                <a:latin typeface="Arial Black" pitchFamily="34" charset="0"/>
                <a:cs typeface="Calibri" pitchFamily="34" charset="0"/>
              </a:rPr>
              <a:t>Федеральное государственное бюджетное образовательное учреждение высшего образования </a:t>
            </a:r>
            <a:r>
              <a:rPr lang="ru-RU" sz="1800" b="1" dirty="0" smtClean="0">
                <a:solidFill>
                  <a:srgbClr val="800000"/>
                </a:solidFill>
                <a:cs typeface="Calibri" pitchFamily="34" charset="0"/>
              </a:rPr>
              <a:t/>
            </a:r>
            <a:br>
              <a:rPr lang="ru-RU" sz="1800" b="1" dirty="0" smtClean="0">
                <a:solidFill>
                  <a:srgbClr val="800000"/>
                </a:solidFill>
                <a:cs typeface="Calibri" pitchFamily="34" charset="0"/>
              </a:rPr>
            </a:br>
            <a:r>
              <a:rPr lang="ru-RU" sz="1800" b="1" dirty="0" smtClean="0">
                <a:solidFill>
                  <a:srgbClr val="800000"/>
                </a:solidFill>
                <a:cs typeface="Calibri" pitchFamily="34" charset="0"/>
              </a:rPr>
              <a:t>        </a:t>
            </a:r>
            <a:r>
              <a:rPr lang="ru-RU" sz="1800" dirty="0" smtClean="0">
                <a:solidFill>
                  <a:srgbClr val="800000"/>
                </a:solidFill>
                <a:latin typeface="Arial Black" pitchFamily="34" charset="0"/>
                <a:cs typeface="Calibri" pitchFamily="34" charset="0"/>
              </a:rPr>
              <a:t>«ЧАЙКОВСКАЯ ГОСУДАРСТВЕННАЯ АКАДЕМИЯ </a:t>
            </a:r>
            <a:br>
              <a:rPr lang="ru-RU" sz="1800" dirty="0" smtClean="0">
                <a:solidFill>
                  <a:srgbClr val="800000"/>
                </a:solidFill>
                <a:latin typeface="Arial Black" pitchFamily="34" charset="0"/>
                <a:cs typeface="Calibri" pitchFamily="34" charset="0"/>
              </a:rPr>
            </a:br>
            <a:r>
              <a:rPr lang="ru-RU" sz="1800" dirty="0" smtClean="0">
                <a:solidFill>
                  <a:srgbClr val="800000"/>
                </a:solidFill>
                <a:latin typeface="Arial Black" pitchFamily="34" charset="0"/>
                <a:cs typeface="Calibri" pitchFamily="34" charset="0"/>
              </a:rPr>
              <a:t>ФИЗИЧЕСКОЙ КУЛЬТУРЫ И СПОРТА» </a:t>
            </a:r>
            <a:endParaRPr lang="ru-RU" sz="1800" dirty="0">
              <a:solidFill>
                <a:srgbClr val="80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Users\студсовет-1\Desktop\1 Вене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82" y="692696"/>
            <a:ext cx="2808312" cy="4930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260649"/>
            <a:ext cx="6417734" cy="578290"/>
          </a:xfrm>
        </p:spPr>
        <p:txBody>
          <a:bodyPr>
            <a:normAutofit fontScale="77500" lnSpcReduction="20000"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Молодежная политика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\\192.168.1.203\Share\Обменник\Проректор по ВВР\САМИ материалы к выпуску апрель 2018\Статья Эминовой Е.А\фото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7" b="9340"/>
          <a:stretch/>
        </p:blipFill>
        <p:spPr bwMode="auto">
          <a:xfrm>
            <a:off x="4860032" y="4620344"/>
            <a:ext cx="4032450" cy="2248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студсовет-4\Desktop\Герб ЧГАФКиС исп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06" y="298879"/>
            <a:ext cx="81568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студсовет-1\Desktop\3 Арти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3502224" cy="2921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студсовет-1\Desktop\8zL-SWlmwB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33" y="4106391"/>
            <a:ext cx="4176465" cy="2537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студсовет-1\Desktop\4 Эк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752" y="2185926"/>
            <a:ext cx="3946291" cy="2857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5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.userapi.com/impg/Yy-yUFeQKF8hBg8DpfQJIW4Rmw6desW3wDAHGA/VexuH6TVM2o.jpg?size=2560x1943&amp;quality=95&amp;sign=be445831e8baa5389540fd68bc2d8a4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1868"/>
            <a:ext cx="5400600" cy="409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3" y="1447753"/>
            <a:ext cx="81397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На базе академии создан ресурсный центр </a:t>
            </a:r>
            <a:r>
              <a:rPr lang="ru-RU" sz="3200" dirty="0"/>
              <a:t>«Молодежь в движении </a:t>
            </a:r>
            <a:r>
              <a:rPr lang="ru-RU" sz="3200" dirty="0" err="1"/>
              <a:t>ЧГАФКиС</a:t>
            </a:r>
            <a:r>
              <a:rPr lang="ru-RU" sz="3200" dirty="0" smtClean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208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24745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ru-RU" dirty="0" smtClean="0"/>
              <a:t> Целью </a:t>
            </a:r>
            <a:r>
              <a:rPr lang="ru-RU" dirty="0"/>
              <a:t>центра является личное самосовершенствование молодежи, повышение уровня проведения спортивных мероприятий через создание условий для развития и популяризации спортивного </a:t>
            </a:r>
            <a:r>
              <a:rPr lang="ru-RU" dirty="0" err="1"/>
              <a:t>волонтерства</a:t>
            </a:r>
            <a:r>
              <a:rPr lang="ru-RU" dirty="0"/>
              <a:t> и менеджмента среди молодежи.</a:t>
            </a:r>
            <a:br>
              <a:rPr lang="ru-RU" dirty="0"/>
            </a:br>
            <a:endParaRPr lang="ru-RU" dirty="0" smtClean="0"/>
          </a:p>
          <a:p>
            <a:pPr marL="171450" indent="-171450">
              <a:buFont typeface="Wingdings" pitchFamily="2" charset="2"/>
              <a:buChar char="v"/>
            </a:pPr>
            <a:r>
              <a:rPr lang="ru-RU" dirty="0" smtClean="0"/>
              <a:t> В </a:t>
            </a:r>
            <a:r>
              <a:rPr lang="ru-RU" dirty="0"/>
              <a:t>задачи центра входят:</a:t>
            </a:r>
            <a:br>
              <a:rPr lang="ru-RU" dirty="0"/>
            </a:br>
            <a:r>
              <a:rPr lang="ru-RU" dirty="0"/>
              <a:t>- подготовка и обеспечение эффективной работы волонтеров и менеджеров для качественной организации и проведения спортивных мероприятий городского, окружного, всероссийского и международного уровней;</a:t>
            </a:r>
            <a:br>
              <a:rPr lang="ru-RU" dirty="0"/>
            </a:br>
            <a:r>
              <a:rPr lang="ru-RU" dirty="0"/>
              <a:t>- развитие Региональных ресурсных центров (субъектах) Российской Федерации;</a:t>
            </a:r>
            <a:br>
              <a:rPr lang="ru-RU" dirty="0"/>
            </a:br>
            <a:r>
              <a:rPr lang="ru-RU" dirty="0"/>
              <a:t>- выявление и поддержка авторов спортивных проектов и организаторов спортивных мероприятий среди молодежи Российской Федерации;</a:t>
            </a:r>
            <a:br>
              <a:rPr lang="ru-RU" dirty="0"/>
            </a:br>
            <a:r>
              <a:rPr lang="ru-RU" dirty="0"/>
              <a:t>-обеспечение развития спортивного волонтерского движения в городах (субъектах) Российской Федерации;</a:t>
            </a:r>
            <a:br>
              <a:rPr lang="ru-RU" dirty="0"/>
            </a:br>
            <a:r>
              <a:rPr lang="ru-RU" dirty="0"/>
              <a:t>-формирование кадрового резерва высококвалифицированных волонтеров и менеджеров в области спорта;</a:t>
            </a:r>
            <a:br>
              <a:rPr lang="ru-RU" dirty="0"/>
            </a:br>
            <a:r>
              <a:rPr lang="ru-RU" dirty="0"/>
              <a:t>-создание и развитие системы спортивных соревнований среди молодежи городов (субъектов) Российской Федерации.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95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\\192.168.1.203\Share\Обменник\Проректор по ВВР\ВНЕУЧЕБНАЯ Работа\история\ДЛЯ САЙТА ИСТРИЯ\img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16" y="2780928"/>
            <a:ext cx="2989410" cy="2234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1.203\Share\Обменник\Проректор по ВВР\сами картинки\PeMa0bHw3j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3" y="962075"/>
            <a:ext cx="3240360" cy="2161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9512" y="404665"/>
            <a:ext cx="8833383" cy="8499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ДАТА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ОБРАЗОВАНИЯ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ЧГАФКиС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- 13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марта 1980 г.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тудсовет-4\Desktop\Герб ЧГАФКиС исп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533" y="404664"/>
            <a:ext cx="76130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045426"/>
            <a:ext cx="87849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 составе академии:</a:t>
            </a:r>
          </a:p>
          <a:p>
            <a:r>
              <a:rPr lang="ru-RU" sz="2000" b="1" dirty="0"/>
              <a:t>- два факультета;</a:t>
            </a:r>
          </a:p>
          <a:p>
            <a:r>
              <a:rPr lang="ru-RU" sz="2000" b="1" dirty="0"/>
              <a:t>  - семь кафедр;</a:t>
            </a:r>
          </a:p>
          <a:p>
            <a:r>
              <a:rPr lang="ru-RU" sz="2000" b="1" dirty="0"/>
              <a:t>-колледж Физической культуры и спорта.</a:t>
            </a:r>
          </a:p>
          <a:p>
            <a:endParaRPr lang="ru-RU" sz="2000" b="1" dirty="0"/>
          </a:p>
          <a:p>
            <a:pPr algn="ctr"/>
            <a:r>
              <a:rPr lang="ru-RU" sz="2000" b="1" dirty="0"/>
              <a:t>Обучение реализуется:</a:t>
            </a:r>
          </a:p>
          <a:p>
            <a:r>
              <a:rPr lang="ru-RU" sz="2000" b="1" dirty="0"/>
              <a:t> - по трем специальностям СПО;</a:t>
            </a:r>
          </a:p>
          <a:p>
            <a:r>
              <a:rPr lang="ru-RU" sz="2000" b="1" dirty="0"/>
              <a:t>- по четырем направлениям подготовки </a:t>
            </a:r>
            <a:r>
              <a:rPr lang="ru-RU" sz="2000" b="1" dirty="0" err="1"/>
              <a:t>бакалавриата</a:t>
            </a:r>
            <a:r>
              <a:rPr lang="ru-RU" sz="2000" b="1" dirty="0"/>
              <a:t>;</a:t>
            </a:r>
          </a:p>
          <a:p>
            <a:r>
              <a:rPr lang="ru-RU" sz="2000" b="1" dirty="0"/>
              <a:t> - по трем направлениям подготовки магистратуры;</a:t>
            </a:r>
          </a:p>
          <a:p>
            <a:r>
              <a:rPr lang="ru-RU" sz="2000" b="1" dirty="0"/>
              <a:t>- по трем научным специальностям подготовки научно-педагогических кадров.</a:t>
            </a:r>
          </a:p>
        </p:txBody>
      </p:sp>
    </p:spTree>
    <p:extLst>
      <p:ext uri="{BB962C8B-B14F-4D97-AF65-F5344CB8AC3E}">
        <p14:creationId xmlns:p14="http://schemas.microsoft.com/office/powerpoint/2010/main" val="17279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0" y="884038"/>
            <a:ext cx="857999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710" y="244507"/>
            <a:ext cx="8229600" cy="71440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Материально-технические ресурсы</a:t>
            </a:r>
            <a:endParaRPr lang="ru-RU" sz="3200" dirty="0"/>
          </a:p>
        </p:txBody>
      </p:sp>
      <p:pic>
        <p:nvPicPr>
          <p:cNvPr id="5126" name="Picture 6" descr="\\192.168.1.203\share\Обменник\Проректор по ВСР\для 5 дек 12.16\фото\учебный корпус\чит за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141" y="2667397"/>
            <a:ext cx="3083710" cy="2067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\\192.168.1.203\share\Обменник\Проректор по ВСР\для 5 дек 12.16\фото\учебный корпус\IMG_1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5" y="2724026"/>
            <a:ext cx="3111521" cy="1954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студсовет-4\Desktop\Герб ЧГАФКиС исп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936" y="264251"/>
            <a:ext cx="936104" cy="12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7848872" cy="210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\\192.168.1.203\Share\Обменник\Проректор по МП\СПОРТИВНАЯ Работа\IMG_4304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593947"/>
            <a:ext cx="2952857" cy="2214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1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179512" y="246399"/>
            <a:ext cx="7972198" cy="11663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Учебно-спортивный комплекс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«Буревестник»</a:t>
            </a:r>
            <a:br>
              <a:rPr lang="ru-RU" sz="4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192.168.1.203\share\Обменник\Проректор по ВСР\для 5 дек 12.16\фото\спортивный корпус\_a_a_a_e_o_o_-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68" y="1591469"/>
            <a:ext cx="3072341" cy="2571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.203\share\Обменник\Проректор по ВСР\для 5 дек 12.16\фото\спортивный корпус\08EsOfT58w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30" y="2137445"/>
            <a:ext cx="2664297" cy="2025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1.203\share\Обменник\Проректор по ВСР\для 5 дек 12.16\фото\спортивный корпус\DSC_0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563" y="4291930"/>
            <a:ext cx="2936185" cy="2371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1.203\share\Обменник\Проректор по ВСР\для 5 дек 12.16\фото\спортивный корпус\IMG_2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201738" cy="2144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1359829" cy="110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студсовет-4\Desktop\Герб ЧГАФКиС исп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93" y="272480"/>
            <a:ext cx="825855" cy="109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192.168.1.203\share\Обменник\Проректор по ВСР\для 5 дек 12.16\фото\спортивный корпус\DSC_0787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1690" y="4118546"/>
            <a:ext cx="2892125" cy="2453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студсовет-2\Desktop\зал единоборств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09" y="1694902"/>
            <a:ext cx="2607668" cy="2364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59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192.168.1.203\Share\Обменник\Проректор по ВВР\ВНЕУЧЕБНАЯ Работа\буклет 2018\Для Буклета ЧГИФК\фото\ФЦ Снежин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00" y="1231602"/>
            <a:ext cx="4849401" cy="2752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9036496" cy="129614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  Федеральный центр подготовки по зимним видам спорта</a:t>
            </a:r>
            <a:br>
              <a:rPr lang="ru-RU" sz="3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«Снежинка</a:t>
            </a:r>
            <a:r>
              <a:rPr lang="ru-RU" sz="28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» им. А.А. Данилова</a:t>
            </a:r>
            <a:endParaRPr lang="ru-RU" sz="28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\\192.168.1.203\share\Обменник\Проректор по ВСР\для 5 дек 12.16\федеральный центр\федеральный центр в музей\трамплины летом близк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80664"/>
            <a:ext cx="3926458" cy="2807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1650"/>
            <a:ext cx="4230323" cy="206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студсовет-4\Desktop\Герб ЧГАФКиС исп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" y="323925"/>
            <a:ext cx="108758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6" y="1772816"/>
            <a:ext cx="3466604" cy="310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5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/>
          <p:cNvSpPr txBox="1">
            <a:spLocks/>
          </p:cNvSpPr>
          <p:nvPr/>
        </p:nvSpPr>
        <p:spPr>
          <a:xfrm>
            <a:off x="280800" y="476672"/>
            <a:ext cx="78916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Лыжно-биатлонный комплекс </a:t>
            </a:r>
            <a:r>
              <a:rPr lang="ru-RU" sz="1800" b="1" dirty="0" smtClean="0">
                <a:solidFill>
                  <a:srgbClr val="800000"/>
                </a:solidFill>
              </a:rPr>
              <a:t/>
            </a:r>
            <a:br>
              <a:rPr lang="ru-RU" sz="1800" b="1" dirty="0" smtClean="0">
                <a:solidFill>
                  <a:srgbClr val="800000"/>
                </a:solidFill>
              </a:rPr>
            </a:br>
            <a:endParaRPr lang="ru-RU" sz="1800" dirty="0"/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280800" y="2189198"/>
            <a:ext cx="2861380" cy="1463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spcBef>
                <a:spcPts val="0"/>
              </a:spcBef>
              <a:buNone/>
            </a:pPr>
            <a:endParaRPr lang="ru-RU" sz="15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3" name="Подзаголовок 2"/>
          <p:cNvSpPr txBox="1">
            <a:spLocks/>
          </p:cNvSpPr>
          <p:nvPr/>
        </p:nvSpPr>
        <p:spPr>
          <a:xfrm>
            <a:off x="337315" y="5783834"/>
            <a:ext cx="2680994" cy="561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1" name="Подзаголовок 2"/>
          <p:cNvSpPr txBox="1">
            <a:spLocks/>
          </p:cNvSpPr>
          <p:nvPr/>
        </p:nvSpPr>
        <p:spPr>
          <a:xfrm>
            <a:off x="4932041" y="5788534"/>
            <a:ext cx="3452794" cy="664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spcBef>
                <a:spcPts val="0"/>
              </a:spcBef>
              <a:buNone/>
            </a:pPr>
            <a:endParaRPr lang="ru-RU" sz="15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218" name="Picture 2" descr="\\192.168.1.203\share\Обменник\Проректор по ВСР\для 5 дек 12.16\федеральный центр\федеральный центр в музей\здание биатло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60" y="1348732"/>
            <a:ext cx="7416824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192.168.1.203\share\Обменник\Проректор по ВСР\для 5 дек 12.16\федеральный центр\федеральный центр в музей\DSC_08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4" y="3744966"/>
            <a:ext cx="4032448" cy="2708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92.168.1.203\share\Обменник\Проректор по ВСР\для 5 дек 12.16\федеральный центр\федеральный центр в музей\P1000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22" y="3681538"/>
            <a:ext cx="3888432" cy="2708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студсовет-4\Desktop\Герб ЧГАФКиС исп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638" y="339184"/>
            <a:ext cx="762393" cy="10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3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Горнолыжные трассы</a:t>
            </a:r>
            <a:endParaRPr lang="ru-RU" sz="4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\\192.168.1.203\Share\Обменник\Проректор по ВВР\фото -объекты ЧГИФК 2018\ФЦП по ЗВС Снежинка\Горнолыжный комплекс\горнолыжная трасс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344503" cy="2319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192.168.1.203\Share\Обменник\Проректор по ВВР\фото -объекты ЧГИФК 2018\ФЦП по ЗВС Снежинка\Горнолыжный комплекс\здание могул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4299306" cy="2270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diskstation\share\Обменник\Проректор по ВВР\фото -объекты ЧГИФК 2018\ФЦП по ЗВС Снежинка\Горнолыжный комплекс\DSC_07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12703"/>
            <a:ext cx="4212890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студсовет-4\Desktop\Герб ЧГАФКиС исп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290" y="226075"/>
            <a:ext cx="809853" cy="107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7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07288" cy="108012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Научно-медицинский центр</a:t>
            </a:r>
            <a:endParaRPr lang="ru-RU" dirty="0">
              <a:solidFill>
                <a:srgbClr val="800000"/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492" y="1551210"/>
            <a:ext cx="2015480" cy="207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17" y="1466879"/>
            <a:ext cx="168461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C:\Users\студсовет-4\Desktop\Герб ЧГАФКиС исп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04664"/>
            <a:ext cx="792088" cy="104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27086"/>
            <a:ext cx="3192577" cy="20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432" y="1512341"/>
            <a:ext cx="2025929" cy="263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623" y="3567124"/>
            <a:ext cx="1963316" cy="298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17" y="4099718"/>
            <a:ext cx="402907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911" y="4437112"/>
            <a:ext cx="306545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3396158" cy="2379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7053"/>
            <a:ext cx="7602016" cy="113813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Восстановительное оборудование</a:t>
            </a:r>
            <a:endParaRPr lang="ru-RU" sz="40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13123"/>
            <a:ext cx="3246314" cy="2286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10" y="3507210"/>
            <a:ext cx="4055514" cy="2697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студсовет-4\Desktop\Герб ЧГАФКиС исп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2656"/>
            <a:ext cx="834809" cy="110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7210"/>
            <a:ext cx="4285035" cy="28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72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75444</TotalTime>
  <Words>134</Words>
  <Application>Microsoft Office PowerPoint</Application>
  <PresentationFormat>Экран (4:3)</PresentationFormat>
  <Paragraphs>25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Федеральное государственное бюджетное образовательное учреждение высшего образования          «ЧАЙКОВСКАЯ ГОСУДАРСТВЕННАЯ АКАДЕМИЯ  ФИЗИЧЕСКОЙ КУЛЬТУРЫ И СПОРТА» </vt:lpstr>
      <vt:lpstr>Презентация PowerPoint</vt:lpstr>
      <vt:lpstr>Материально-технические ресурсы</vt:lpstr>
      <vt:lpstr>Презентация PowerPoint</vt:lpstr>
      <vt:lpstr>   Федеральный центр подготовки по зимним видам спорта  «Снежинка» им. А.А. Данилова</vt:lpstr>
      <vt:lpstr>Презентация PowerPoint</vt:lpstr>
      <vt:lpstr>Горнолыжные трассы</vt:lpstr>
      <vt:lpstr>Научно-медицинский центр</vt:lpstr>
      <vt:lpstr>Восстановительное оборудование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Окунева Татьяна Альбертовна</dc:creator>
  <cp:lastModifiedBy>студсовет-5</cp:lastModifiedBy>
  <cp:revision>604</cp:revision>
  <dcterms:created xsi:type="dcterms:W3CDTF">2015-06-01T08:17:05Z</dcterms:created>
  <dcterms:modified xsi:type="dcterms:W3CDTF">2024-02-12T10:04:15Z</dcterms:modified>
</cp:coreProperties>
</file>