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2" r:id="rId3"/>
    <p:sldId id="276" r:id="rId4"/>
    <p:sldId id="257" r:id="rId5"/>
    <p:sldId id="277" r:id="rId6"/>
    <p:sldId id="281" r:id="rId7"/>
    <p:sldId id="275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2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1795" y="3703246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chemeClr val="bg1"/>
                </a:solidFill>
                <a:latin typeface="Candara" pitchFamily="34" charset="0"/>
              </a:rPr>
              <a:t>Шаг навстречу мечте</a:t>
            </a:r>
            <a:endParaRPr lang="ru-RU" sz="6000" b="1" i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4160" y="2245279"/>
            <a:ext cx="10993546" cy="59032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Руководитель: </a:t>
            </a:r>
            <a:r>
              <a:rPr lang="ru-RU" sz="2400" dirty="0" err="1" smtClean="0"/>
              <a:t>Пищикова</a:t>
            </a:r>
            <a:r>
              <a:rPr lang="ru-RU" sz="2400" dirty="0" smtClean="0"/>
              <a:t> Дарья Сергеевна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785" y="593087"/>
            <a:ext cx="2250321" cy="22503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16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актуальность</a:t>
            </a:r>
            <a:endParaRPr lang="ru-RU" sz="5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19529" y="5535516"/>
            <a:ext cx="1091279" cy="10912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7104" y="2483893"/>
            <a:ext cx="898022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Проект решает проблему социальной адаптации детей с ОВЗ. В городе Мичуринск живут 12 детей с ограниченными возможностями здоровья, которые состоят в клубе для детей с ОВЗ «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Вера.Надежда.Любовь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». Дети занимаются, развивая по возможности свои способности, а их таланты остаются без внимания общественности. В городе не проводятся концерты, в которых дети с ОВЗ могли бы принять участие. Эта проблема актуальна и её важно решить, т.к. в наши дни уделяется мало времени и внимания раскрытию и выявлению талантов детей с ОВЗ, люди, живущие в нашем городе, не знают о существовании  талантливых детей.</a:t>
            </a:r>
          </a:p>
        </p:txBody>
      </p:sp>
    </p:spTree>
    <p:extLst>
      <p:ext uri="{BB962C8B-B14F-4D97-AF65-F5344CB8AC3E}">
        <p14:creationId xmlns="" xmlns:p14="http://schemas.microsoft.com/office/powerpoint/2010/main" val="288010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Целевая группа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12 детей и подростков с ограниченными возможностями здоровья в возрасте от 4 до 16 лет, их педагоги и </a:t>
            </a:r>
            <a:r>
              <a:rPr lang="ru-RU" sz="4000" dirty="0" smtClean="0"/>
              <a:t>родители.</a:t>
            </a:r>
            <a:endParaRPr lang="ru-RU" sz="4000" dirty="0"/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942" y="5535684"/>
            <a:ext cx="1087866" cy="10878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922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Цель проекта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81192" y="2066938"/>
            <a:ext cx="11029615" cy="3678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Раскрытие талантов и социализация детей с ограниченными возможностями здоровья с помощью организации городского концерта, на котором дети из клуба для детей с ограниченными возможностями здоровья "</a:t>
            </a:r>
            <a:r>
              <a:rPr lang="ru-RU" sz="2800" dirty="0" err="1"/>
              <a:t>Вера.Надежда.Любовь</a:t>
            </a:r>
            <a:r>
              <a:rPr lang="ru-RU" sz="2800" dirty="0"/>
              <a:t>"(12 детей в возрасте от 4 до 16 лет) смогут показать свои таланты общественности на сцене городского дома молодежи «Космос». С помощью реализованного проекта я хочу доказать, что каждый ребенок достоин счастья, достоин иметь своё хобби, достоин помощи в развитии его таланта в какой-либо сфере.</a:t>
            </a:r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942" y="5535684"/>
            <a:ext cx="1087866" cy="10878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8228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задачи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dirty="0" smtClean="0"/>
              <a:t>Вовлечь </a:t>
            </a:r>
            <a:r>
              <a:rPr lang="ru-RU" sz="2400" dirty="0"/>
              <a:t>в команду волонтеров и специалистов.</a:t>
            </a:r>
          </a:p>
          <a:p>
            <a:pPr lvl="0"/>
            <a:r>
              <a:rPr lang="ru-RU" sz="2400" dirty="0"/>
              <a:t> Провести классные часы в школах с целью распространения информации о концерте и жизни детей с ОВЗ.</a:t>
            </a:r>
          </a:p>
          <a:p>
            <a:pPr lvl="0"/>
            <a:r>
              <a:rPr lang="ru-RU" sz="2400" dirty="0"/>
              <a:t> Провести беседы с родителями детей с ОВЗ, организовать совместные мероприятия детей и родителей.</a:t>
            </a:r>
          </a:p>
          <a:p>
            <a:pPr lvl="0"/>
            <a:r>
              <a:rPr lang="ru-RU" sz="2400" dirty="0"/>
              <a:t>Организация мастер-классов для волонтеров, желающих работать на концерте.</a:t>
            </a:r>
          </a:p>
          <a:p>
            <a:r>
              <a:rPr lang="ru-RU" sz="2400" dirty="0"/>
              <a:t>Раскрепостить детей для выступления на сцене с помощью работы со специалистами.</a:t>
            </a: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942" y="5535684"/>
            <a:ext cx="1087866" cy="10878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9639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Партнерские организации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1.ЕГДОО «Юные мичуринцы»</a:t>
            </a:r>
          </a:p>
          <a:p>
            <a:r>
              <a:rPr lang="ru-RU" sz="2400" dirty="0"/>
              <a:t>2.Клуб для детей с ограниченными возможностями здоровья «</a:t>
            </a:r>
            <a:r>
              <a:rPr lang="ru-RU" sz="2400" dirty="0" err="1"/>
              <a:t>Вера.Надежда.Любовь</a:t>
            </a:r>
            <a:r>
              <a:rPr lang="ru-RU" sz="2400" dirty="0"/>
              <a:t>» </a:t>
            </a:r>
          </a:p>
          <a:p>
            <a:r>
              <a:rPr lang="ru-RU" sz="2400" dirty="0"/>
              <a:t>3. Городской дом молодежи «Космос»</a:t>
            </a:r>
          </a:p>
          <a:p>
            <a:r>
              <a:rPr lang="ru-RU" sz="2400" dirty="0"/>
              <a:t>4. Администрация города  Мичуринск</a:t>
            </a:r>
          </a:p>
          <a:p>
            <a:r>
              <a:rPr lang="ru-RU" sz="2400" dirty="0"/>
              <a:t>5. Клуб спортивно-бальных танцев «Аида»</a:t>
            </a:r>
          </a:p>
          <a:p>
            <a:r>
              <a:rPr lang="ru-RU" sz="2400" dirty="0"/>
              <a:t>6. Танцевальный проект «Контрасты»</a:t>
            </a:r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942" y="5535684"/>
            <a:ext cx="1087866" cy="10878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968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942" y="5535684"/>
            <a:ext cx="1087866" cy="10878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626" y="870433"/>
            <a:ext cx="7983422" cy="55440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249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Спасибо за внимание! </a:t>
            </a:r>
            <a:endParaRPr lang="ru-RU" sz="5400" dirty="0"/>
          </a:p>
        </p:txBody>
      </p:sp>
      <p:pic>
        <p:nvPicPr>
          <p:cNvPr id="6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942" y="5535684"/>
            <a:ext cx="1087866" cy="10878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918" y="1885892"/>
            <a:ext cx="3752534" cy="49721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3183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555</TotalTime>
  <Words>332</Words>
  <Application>Microsoft Office PowerPoint</Application>
  <PresentationFormat>Произвольный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Дивиденд</vt:lpstr>
      <vt:lpstr>Шаг навстречу мечте</vt:lpstr>
      <vt:lpstr>актуальность</vt:lpstr>
      <vt:lpstr>Целевая группа</vt:lpstr>
      <vt:lpstr>Цель проекта</vt:lpstr>
      <vt:lpstr>задачи</vt:lpstr>
      <vt:lpstr>Партнерские организации</vt:lpstr>
      <vt:lpstr>Слайд 7</vt:lpstr>
      <vt:lpstr>Спасибо за внимание! </vt:lpstr>
    </vt:vector>
  </TitlesOfParts>
  <Company>SafeTec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Заявочный этап всероссийского конкурса «доброволец России – 2019»</dc:title>
  <dc:creator>Суркова Екатерина Геннадьевна</dc:creator>
  <cp:lastModifiedBy>User</cp:lastModifiedBy>
  <cp:revision>37</cp:revision>
  <dcterms:created xsi:type="dcterms:W3CDTF">2019-05-14T11:44:41Z</dcterms:created>
  <dcterms:modified xsi:type="dcterms:W3CDTF">2021-07-02T13:25:15Z</dcterms:modified>
</cp:coreProperties>
</file>