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62" r:id="rId6"/>
    <p:sldId id="261" r:id="rId7"/>
    <p:sldId id="260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2601634"/>
          </a:xfrm>
        </p:spPr>
        <p:txBody>
          <a:bodyPr>
            <a:normAutofit/>
          </a:bodyPr>
          <a:lstStyle/>
          <a:p>
            <a:r>
              <a:rPr lang="ru-RU" dirty="0" smtClean="0"/>
              <a:t>Волонтеры «</a:t>
            </a:r>
            <a:r>
              <a:rPr lang="ru-RU" dirty="0" err="1" smtClean="0"/>
              <a:t>Лингвы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Развивая </a:t>
            </a:r>
            <a:r>
              <a:rPr lang="ru-RU" dirty="0">
                <a:solidFill>
                  <a:srgbClr val="7030A0"/>
                </a:solidFill>
              </a:rPr>
              <a:t>детей, </a:t>
            </a:r>
            <a:r>
              <a:rPr lang="ru-RU" dirty="0" smtClean="0">
                <a:solidFill>
                  <a:srgbClr val="7030A0"/>
                </a:solidFill>
              </a:rPr>
              <a:t>развиваем себя!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438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712"/>
          </a:xfrm>
        </p:spPr>
      </p:pic>
    </p:spTree>
    <p:extLst>
      <p:ext uri="{BB962C8B-B14F-4D97-AF65-F5344CB8AC3E}">
        <p14:creationId xmlns:p14="http://schemas.microsoft.com/office/powerpoint/2010/main" val="339873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80" y="476672"/>
            <a:ext cx="9252311" cy="5204881"/>
          </a:xfrm>
        </p:spPr>
      </p:pic>
    </p:spTree>
    <p:extLst>
      <p:ext uri="{BB962C8B-B14F-4D97-AF65-F5344CB8AC3E}">
        <p14:creationId xmlns:p14="http://schemas.microsoft.com/office/powerpoint/2010/main" val="1807030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27"/>
            <a:ext cx="9158108" cy="6104693"/>
          </a:xfrm>
        </p:spPr>
      </p:pic>
    </p:spTree>
    <p:extLst>
      <p:ext uri="{BB962C8B-B14F-4D97-AF65-F5344CB8AC3E}">
        <p14:creationId xmlns:p14="http://schemas.microsoft.com/office/powerpoint/2010/main" val="38537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113" cy="6120124"/>
          </a:xfrm>
        </p:spPr>
      </p:pic>
    </p:spTree>
    <p:extLst>
      <p:ext uri="{BB962C8B-B14F-4D97-AF65-F5344CB8AC3E}">
        <p14:creationId xmlns:p14="http://schemas.microsoft.com/office/powerpoint/2010/main" val="125832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712"/>
          </a:xfrm>
        </p:spPr>
      </p:pic>
    </p:spTree>
    <p:extLst>
      <p:ext uri="{BB962C8B-B14F-4D97-AF65-F5344CB8AC3E}">
        <p14:creationId xmlns:p14="http://schemas.microsoft.com/office/powerpoint/2010/main" val="1225483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0" y="836712"/>
            <a:ext cx="9156003" cy="4509120"/>
          </a:xfrm>
        </p:spPr>
      </p:pic>
    </p:spTree>
    <p:extLst>
      <p:ext uri="{BB962C8B-B14F-4D97-AF65-F5344CB8AC3E}">
        <p14:creationId xmlns:p14="http://schemas.microsoft.com/office/powerpoint/2010/main" val="354631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29" y="0"/>
            <a:ext cx="9174163" cy="6116637"/>
          </a:xfrm>
        </p:spPr>
      </p:pic>
    </p:spTree>
    <p:extLst>
      <p:ext uri="{BB962C8B-B14F-4D97-AF65-F5344CB8AC3E}">
        <p14:creationId xmlns:p14="http://schemas.microsoft.com/office/powerpoint/2010/main" val="55413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59252"/>
          </a:xfrm>
        </p:spPr>
      </p:pic>
    </p:spTree>
    <p:extLst>
      <p:ext uri="{BB962C8B-B14F-4D97-AF65-F5344CB8AC3E}">
        <p14:creationId xmlns:p14="http://schemas.microsoft.com/office/powerpoint/2010/main" val="205993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</p:spTree>
    <p:extLst>
      <p:ext uri="{BB962C8B-B14F-4D97-AF65-F5344CB8AC3E}">
        <p14:creationId xmlns:p14="http://schemas.microsoft.com/office/powerpoint/2010/main" val="138621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72950" cy="6858001"/>
          </a:xfrm>
        </p:spPr>
      </p:pic>
    </p:spTree>
    <p:extLst>
      <p:ext uri="{BB962C8B-B14F-4D97-AF65-F5344CB8AC3E}">
        <p14:creationId xmlns:p14="http://schemas.microsoft.com/office/powerpoint/2010/main" val="422637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385" cy="6237312"/>
          </a:xfrm>
        </p:spPr>
      </p:pic>
    </p:spTree>
    <p:extLst>
      <p:ext uri="{BB962C8B-B14F-4D97-AF65-F5344CB8AC3E}">
        <p14:creationId xmlns:p14="http://schemas.microsoft.com/office/powerpoint/2010/main" val="241960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712"/>
          </a:xfrm>
        </p:spPr>
      </p:pic>
    </p:spTree>
    <p:extLst>
      <p:ext uri="{BB962C8B-B14F-4D97-AF65-F5344CB8AC3E}">
        <p14:creationId xmlns:p14="http://schemas.microsoft.com/office/powerpoint/2010/main" val="213020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"/>
            <a:ext cx="9153728" cy="6103198"/>
          </a:xfrm>
        </p:spPr>
      </p:pic>
    </p:spTree>
    <p:extLst>
      <p:ext uri="{BB962C8B-B14F-4D97-AF65-F5344CB8AC3E}">
        <p14:creationId xmlns:p14="http://schemas.microsoft.com/office/powerpoint/2010/main" val="2497759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7"/>
            <a:ext cx="9144000" cy="6096712"/>
          </a:xfrm>
        </p:spPr>
      </p:pic>
    </p:spTree>
    <p:extLst>
      <p:ext uri="{BB962C8B-B14F-4D97-AF65-F5344CB8AC3E}">
        <p14:creationId xmlns:p14="http://schemas.microsoft.com/office/powerpoint/2010/main" val="7858972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256</TotalTime>
  <Words>10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Открытая</vt:lpstr>
      <vt:lpstr>Волонтеры «Лингвы»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Admin</cp:lastModifiedBy>
  <cp:revision>3</cp:revision>
  <dcterms:created xsi:type="dcterms:W3CDTF">2023-12-16T06:21:14Z</dcterms:created>
  <dcterms:modified xsi:type="dcterms:W3CDTF">2023-12-18T08:17:24Z</dcterms:modified>
</cp:coreProperties>
</file>