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87B-A2A6-484D-B5B5-70319393296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A50551-5D60-4AFF-BDAE-17B3B04452D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87B-A2A6-484D-B5B5-70319393296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0551-5D60-4AFF-BDAE-17B3B0445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87B-A2A6-484D-B5B5-70319393296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0551-5D60-4AFF-BDAE-17B3B0445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87B-A2A6-484D-B5B5-70319393296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0551-5D60-4AFF-BDAE-17B3B0445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87B-A2A6-484D-B5B5-70319393296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0551-5D60-4AFF-BDAE-17B3B04452D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87B-A2A6-484D-B5B5-70319393296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0551-5D60-4AFF-BDAE-17B3B0445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87B-A2A6-484D-B5B5-70319393296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0551-5D60-4AFF-BDAE-17B3B0445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87B-A2A6-484D-B5B5-70319393296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0551-5D60-4AFF-BDAE-17B3B0445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87B-A2A6-484D-B5B5-70319393296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0551-5D60-4AFF-BDAE-17B3B04452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87B-A2A6-484D-B5B5-70319393296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0551-5D60-4AFF-BDAE-17B3B04452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1687B-A2A6-484D-B5B5-70319393296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50551-5D60-4AFF-BDAE-17B3B04452D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F01687B-A2A6-484D-B5B5-70319393296A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7A50551-5D60-4AFF-BDAE-17B3B04452D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356992"/>
            <a:ext cx="6944485" cy="174840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Наши </a:t>
            </a:r>
            <a:r>
              <a:rPr lang="ru-RU" sz="4800" b="1" dirty="0" smtClean="0">
                <a:solidFill>
                  <a:schemeClr val="tx1"/>
                </a:solidFill>
                <a:latin typeface="Monotype Corsiva" panose="03010101010201010101" pitchFamily="66" charset="0"/>
              </a:rPr>
              <a:t>мероприятия</a:t>
            </a:r>
            <a:endParaRPr lang="ru-RU" sz="4800" b="1" dirty="0" smtClean="0">
              <a:solidFill>
                <a:schemeClr val="tx1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общеобразовательное учреждение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№ 9», г. Печора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389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08030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Урок здоровья. 4 чел.</a:t>
            </a:r>
            <a:endParaRPr lang="ru-RU" sz="3200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2997288"/>
            <a:ext cx="5040560" cy="37774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8640"/>
            <a:ext cx="5219303" cy="391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4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Мы только еще начинаем быть волонтерами, но нам нравится и мы хотим продолжать. Мы участвовали в форуме добровольчества «Добродвиж», </a:t>
            </a:r>
            <a:r>
              <a:rPr lang="ru-RU" sz="40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так же наши учащиеся посещают центр серебряного </a:t>
            </a:r>
            <a:r>
              <a:rPr lang="ru-RU" sz="4000" b="1" dirty="0" err="1" smtClean="0">
                <a:solidFill>
                  <a:schemeClr val="tx2"/>
                </a:solidFill>
                <a:latin typeface="Monotype Corsiva" panose="03010101010201010101" pitchFamily="66" charset="0"/>
              </a:rPr>
              <a:t>волонтерства</a:t>
            </a:r>
            <a:r>
              <a:rPr lang="ru-RU" sz="40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 «Дари добро».</a:t>
            </a:r>
          </a:p>
          <a:p>
            <a:pPr algn="ctr"/>
            <a:r>
              <a:rPr lang="ru-RU" sz="40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 2022 году открылся в г. Печоре </a:t>
            </a:r>
            <a:r>
              <a:rPr lang="ru-RU" sz="4000" b="1" dirty="0" err="1" smtClean="0">
                <a:solidFill>
                  <a:schemeClr val="tx2"/>
                </a:solidFill>
                <a:latin typeface="Monotype Corsiva" panose="03010101010201010101" pitchFamily="66" charset="0"/>
              </a:rPr>
              <a:t>Добро.Центр</a:t>
            </a:r>
            <a:r>
              <a:rPr lang="ru-RU" sz="40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, наши ребята принимают активное участие в их мероприятиях.</a:t>
            </a:r>
            <a:endParaRPr lang="ru-RU" sz="4000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301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636912"/>
            <a:ext cx="6552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1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6739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День самоуправления, 10 чел.</a:t>
            </a:r>
            <a:endParaRPr lang="ru-RU" sz="2800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260648"/>
            <a:ext cx="4700197" cy="35251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648" y="3600905"/>
            <a:ext cx="4379979" cy="32849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" y="1052736"/>
            <a:ext cx="4992555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День учителя-9 чел.</a:t>
            </a:r>
            <a:endParaRPr lang="ru-RU" sz="3600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0928"/>
            <a:ext cx="4860032" cy="3645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88640"/>
            <a:ext cx="5004048" cy="3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69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47487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День рождения школы, 8 чел</a:t>
            </a:r>
            <a:endParaRPr lang="ru-RU" sz="3200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5830"/>
            <a:ext cx="4379979" cy="3284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0" y="730629"/>
            <a:ext cx="4379979" cy="32849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451533"/>
            <a:ext cx="4379979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0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428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tx2"/>
                </a:solidFill>
                <a:latin typeface="Monotype Corsiva" panose="03010101010201010101" pitchFamily="66" charset="0"/>
              </a:rPr>
              <a:t>Квест</a:t>
            </a:r>
            <a:r>
              <a:rPr lang="ru-RU" sz="32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 «Бегущий волонтер», 6 чел.</a:t>
            </a:r>
            <a:endParaRPr lang="ru-RU" sz="3200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40967"/>
            <a:ext cx="4943934" cy="370795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739076"/>
            <a:ext cx="5064503" cy="379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52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0654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День кошек, 6 чел.</a:t>
            </a:r>
            <a:endParaRPr lang="ru-RU" sz="3200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5340085" cy="40050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10573"/>
            <a:ext cx="5004048" cy="3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15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2322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Масленица. Встреча. 7 чел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08920"/>
            <a:ext cx="5052053" cy="3789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3220"/>
            <a:ext cx="5052053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55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524" y="383718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Все на зарядку. 2 чел</a:t>
            </a:r>
            <a:endParaRPr lang="ru-RU" sz="2800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0988"/>
            <a:ext cx="4716016" cy="35370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76672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9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62587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Географическая игра. 4 чел.</a:t>
            </a:r>
            <a:endParaRPr lang="ru-RU" sz="2800" b="1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8970"/>
            <a:ext cx="4932040" cy="36990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26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160</TotalTime>
  <Words>118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Book Antiqua</vt:lpstr>
      <vt:lpstr>Century Gothic</vt:lpstr>
      <vt:lpstr>Monotype Corsiva</vt:lpstr>
      <vt:lpstr>Times New Roman</vt:lpstr>
      <vt:lpstr>Аптека</vt:lpstr>
      <vt:lpstr>Муниципальное общеобразовательное учреждение «Средняя общеобразовательная школа № 9», г. Печора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«Средняя общеобразовательная школа № 9», г. Печора</dc:title>
  <dc:creator>Надя</dc:creator>
  <cp:lastModifiedBy>Учитель</cp:lastModifiedBy>
  <cp:revision>6</cp:revision>
  <dcterms:created xsi:type="dcterms:W3CDTF">2019-06-06T13:23:09Z</dcterms:created>
  <dcterms:modified xsi:type="dcterms:W3CDTF">2023-04-19T11:03:19Z</dcterms:modified>
</cp:coreProperties>
</file>