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84" r:id="rId4"/>
    <p:sldId id="258" r:id="rId5"/>
    <p:sldId id="260" r:id="rId6"/>
    <p:sldId id="261" r:id="rId7"/>
    <p:sldId id="266" r:id="rId8"/>
    <p:sldId id="283" r:id="rId9"/>
    <p:sldId id="264" r:id="rId10"/>
    <p:sldId id="267" r:id="rId11"/>
    <p:sldId id="265" r:id="rId12"/>
    <p:sldId id="27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831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515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363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539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583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1206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496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0855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91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464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5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C9174-1D2C-4FC8-B484-5B64AB90959D}" type="datetimeFigureOut">
              <a:rPr lang="ru-RU" smtClean="0"/>
              <a:pPr/>
              <a:t>29.04.2020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4A19-6BB4-4F64-9B4C-1E1D747CCE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008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8804" y="0"/>
            <a:ext cx="5174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325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6672" y="131173"/>
            <a:ext cx="7410450" cy="27813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9434" y="3187744"/>
            <a:ext cx="6991350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403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5132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28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2080" y="182443"/>
            <a:ext cx="9299665" cy="619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207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4458" y="1623157"/>
            <a:ext cx="6209211" cy="4129125"/>
          </a:xfrm>
        </p:spPr>
      </p:pic>
    </p:spTree>
    <p:extLst>
      <p:ext uri="{BB962C8B-B14F-4D97-AF65-F5344CB8AC3E}">
        <p14:creationId xmlns:p14="http://schemas.microsoft.com/office/powerpoint/2010/main" xmlns="" val="158330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82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8239" y="137160"/>
            <a:ext cx="8716191" cy="581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47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51908" y="0"/>
            <a:ext cx="5660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45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16" y="0"/>
            <a:ext cx="1145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09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0754" y="495952"/>
            <a:ext cx="8499566" cy="5666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9549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216" y="0"/>
            <a:ext cx="11453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6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Произвольный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Knopka</dc:creator>
  <cp:lastModifiedBy>Павел</cp:lastModifiedBy>
  <cp:revision>7</cp:revision>
  <dcterms:created xsi:type="dcterms:W3CDTF">2019-05-15T18:24:00Z</dcterms:created>
  <dcterms:modified xsi:type="dcterms:W3CDTF">2020-04-29T12:34:48Z</dcterms:modified>
</cp:coreProperties>
</file>