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7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7" r:id="rId8"/>
    <p:sldId id="265" r:id="rId9"/>
  </p:sldIdLst>
  <p:sldSz cx="9906000" cy="6858000" type="A4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5481" autoAdjust="0"/>
  </p:normalViewPr>
  <p:slideViewPr>
    <p:cSldViewPr snapToGrid="0">
      <p:cViewPr varScale="1">
        <p:scale>
          <a:sx n="112" d="100"/>
          <a:sy n="112" d="100"/>
        </p:scale>
        <p:origin x="12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3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1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3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9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7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4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4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4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1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2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9" t="12087" r="38808" b="18256"/>
          <a:stretch/>
        </p:blipFill>
        <p:spPr>
          <a:xfrm>
            <a:off x="733425" y="922998"/>
            <a:ext cx="2731363" cy="443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065199" y="781807"/>
            <a:ext cx="6797835" cy="4951421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38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«Серебряный» волонтер</a:t>
            </a:r>
            <a:endParaRPr lang="en-US" sz="4388" b="1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Александрова </a:t>
            </a:r>
          </a:p>
          <a:p>
            <a:pPr algn="ctr"/>
            <a:r>
              <a:rPr lang="ru-RU" sz="5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Ирина </a:t>
            </a:r>
          </a:p>
          <a:p>
            <a:pPr algn="ctr"/>
            <a:r>
              <a:rPr lang="ru-RU" sz="58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Павловна</a:t>
            </a:r>
          </a:p>
          <a:p>
            <a:pPr algn="ctr"/>
            <a:r>
              <a:rPr lang="ru-RU" sz="4875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номинации </a:t>
            </a:r>
          </a:p>
          <a:p>
            <a:pPr algn="ctr"/>
            <a:r>
              <a:rPr lang="ru-RU" sz="4875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«Эко-волонтер»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t="6352" r="455" b="1819"/>
          <a:stretch/>
        </p:blipFill>
        <p:spPr>
          <a:xfrm>
            <a:off x="130309" y="3606486"/>
            <a:ext cx="3305099" cy="285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774171" y="236768"/>
            <a:ext cx="8366125" cy="4562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Сортировка и переработка мусора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09" y="728254"/>
            <a:ext cx="3730517" cy="2808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" y="860831"/>
            <a:ext cx="4733925" cy="2672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27885"/>
          <a:stretch/>
        </p:blipFill>
        <p:spPr>
          <a:xfrm>
            <a:off x="6195013" y="3593418"/>
            <a:ext cx="3531630" cy="2844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6"/>
          <a:stretch/>
        </p:blipFill>
        <p:spPr>
          <a:xfrm>
            <a:off x="2688010" y="3829740"/>
            <a:ext cx="3421650" cy="2295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57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5596" y="227243"/>
            <a:ext cx="8366125" cy="4562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Просветительская работа в сфере экологии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1" y="779023"/>
            <a:ext cx="5053628" cy="357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89" y="872705"/>
            <a:ext cx="40132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5452674" y="4037969"/>
            <a:ext cx="4384211" cy="241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83" y="3920613"/>
            <a:ext cx="3528037" cy="264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9266" r="21083"/>
          <a:stretch/>
        </p:blipFill>
        <p:spPr>
          <a:xfrm>
            <a:off x="3512904" y="4284207"/>
            <a:ext cx="2888660" cy="258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2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171" y="236768"/>
            <a:ext cx="8366125" cy="4562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Высадка деревьев и кустарников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1" y="1206205"/>
            <a:ext cx="3939913" cy="523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34" y="3734780"/>
            <a:ext cx="3843625" cy="289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4" y="929763"/>
            <a:ext cx="4149381" cy="311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79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171" y="236768"/>
            <a:ext cx="8366125" cy="4562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Arial Black" panose="020B0A04020102020204" pitchFamily="34" charset="0"/>
              </a:rPr>
              <a:t>Экологические мастер-классы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75" y="1059322"/>
            <a:ext cx="4182386" cy="313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18590" r="36346"/>
          <a:stretch/>
        </p:blipFill>
        <p:spPr>
          <a:xfrm>
            <a:off x="259227" y="3228975"/>
            <a:ext cx="5038726" cy="36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88" y="4552914"/>
            <a:ext cx="1657173" cy="220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93" y="4160230"/>
            <a:ext cx="3629747" cy="273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16667" r="-521" b="9445"/>
          <a:stretch/>
        </p:blipFill>
        <p:spPr>
          <a:xfrm>
            <a:off x="593000" y="796966"/>
            <a:ext cx="4506736" cy="249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172" y="236768"/>
            <a:ext cx="8360304" cy="6204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Переработка отходов с превращением их в новые вещи</a:t>
            </a: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Изготовление предметов для социальной реабилитации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r="7812"/>
          <a:stretch/>
        </p:blipFill>
        <p:spPr>
          <a:xfrm>
            <a:off x="1914524" y="1094018"/>
            <a:ext cx="7728947" cy="509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2" y="1223577"/>
            <a:ext cx="1652543" cy="1652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b="4583"/>
          <a:stretch/>
        </p:blipFill>
        <p:spPr>
          <a:xfrm>
            <a:off x="403601" y="4396543"/>
            <a:ext cx="1701557" cy="2025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171" y="236768"/>
            <a:ext cx="8366125" cy="6585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Уход за территориями и делать город чище и зеленее на субботниках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54" y="3928769"/>
            <a:ext cx="4086115" cy="306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0" y="905774"/>
            <a:ext cx="3157597" cy="421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5" y="1004213"/>
            <a:ext cx="4737100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8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9897532" cy="6858000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658710" y="5752940"/>
            <a:ext cx="8545615" cy="4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3125" tIns="36563" rIns="73125" bIns="36563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463" spc="-1" dirty="0">
              <a:latin typeface="Arial"/>
            </a:endParaRPr>
          </a:p>
        </p:txBody>
      </p:sp>
      <p:sp>
        <p:nvSpPr>
          <p:cNvPr id="43" name="CustomShape 4"/>
          <p:cNvSpPr/>
          <p:nvPr/>
        </p:nvSpPr>
        <p:spPr>
          <a:xfrm>
            <a:off x="1579500" y="4562439"/>
            <a:ext cx="6609330" cy="824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3125" tIns="36563" rIns="73125" bIns="36563">
            <a:spAutoFit/>
          </a:bodyPr>
          <a:lstStyle/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6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50" b="1" spc="-1" dirty="0">
                <a:solidFill>
                  <a:srgbClr val="0D0D0D"/>
                </a:solidFill>
                <a:latin typeface="Times New Roman"/>
                <a:ea typeface="DejaVu Sans"/>
              </a:rPr>
              <a:t>                                    </a:t>
            </a:r>
            <a:endParaRPr lang="ru-RU" sz="1950" spc="-1" dirty="0"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4171" y="236768"/>
            <a:ext cx="8366125" cy="797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 2016 года является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</a:rPr>
              <a:t>активным участником проекта «Экспресс-бабушка» в АУ «КЦСОН г. Чебоксары»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197" y="2634658"/>
            <a:ext cx="3046369" cy="385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2414" b="20740"/>
          <a:stretch/>
        </p:blipFill>
        <p:spPr>
          <a:xfrm>
            <a:off x="235895" y="1154237"/>
            <a:ext cx="3323165" cy="473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2623" t="-3421" r="32798" b="3421"/>
          <a:stretch/>
        </p:blipFill>
        <p:spPr>
          <a:xfrm>
            <a:off x="3422061" y="1530640"/>
            <a:ext cx="3384136" cy="342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7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3893</TotalTime>
  <Words>77</Words>
  <Application>Microsoft Office PowerPoint</Application>
  <PresentationFormat>Лист A4 (210x297 мм)</PresentationFormat>
  <Paragraphs>38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DejaVu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КЦСОН г. Чебоксары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КЦСОН г. Чебоксары</dc:creator>
  <dc:description/>
  <cp:lastModifiedBy>Lenovo-2</cp:lastModifiedBy>
  <cp:revision>373</cp:revision>
  <cp:lastPrinted>2022-12-15T14:22:11Z</cp:lastPrinted>
  <dcterms:created xsi:type="dcterms:W3CDTF">2019-01-15T10:00:30Z</dcterms:created>
  <dcterms:modified xsi:type="dcterms:W3CDTF">2024-09-12T05:03:20Z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КЦСОН г. Чебоксары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29</vt:i4>
  </property>
</Properties>
</file>