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FF91D3-EED0-444F-B8E0-C38FB753341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5882DE-93B3-4C20-9502-E03BAADD5F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470025"/>
          </a:xfrm>
        </p:spPr>
        <p:txBody>
          <a:bodyPr>
            <a:noAutofit/>
          </a:bodyPr>
          <a:lstStyle/>
          <a:p>
            <a:pPr lvl="0" algn="ctr"/>
            <a:r>
              <a:rPr lang="ru-RU" sz="5000" b="1" dirty="0" smtClean="0">
                <a:solidFill>
                  <a:srgbClr val="C00000"/>
                </a:solidFill>
              </a:rPr>
              <a:t>Волонтерский отряд  «</a:t>
            </a:r>
            <a:r>
              <a:rPr lang="ru-RU" sz="5000" b="1" dirty="0" err="1" smtClean="0">
                <a:solidFill>
                  <a:srgbClr val="C00000"/>
                </a:solidFill>
              </a:rPr>
              <a:t>Шуршунчики</a:t>
            </a:r>
            <a:r>
              <a:rPr lang="ru-RU" sz="5000" b="1" dirty="0" smtClean="0">
                <a:solidFill>
                  <a:srgbClr val="C00000"/>
                </a:solidFill>
              </a:rPr>
              <a:t>»</a:t>
            </a:r>
            <a:br>
              <a:rPr lang="ru-RU" sz="5000" b="1" dirty="0" smtClean="0">
                <a:solidFill>
                  <a:srgbClr val="C00000"/>
                </a:solidFill>
              </a:rPr>
            </a:b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97152"/>
            <a:ext cx="6264696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 smtClean="0">
                <a:solidFill>
                  <a:srgbClr val="FFCC00"/>
                </a:solidFill>
              </a:rPr>
              <a:t>МБОУ «</a:t>
            </a:r>
            <a:r>
              <a:rPr lang="ru-RU" sz="4000" b="1" dirty="0" err="1" smtClean="0">
                <a:solidFill>
                  <a:srgbClr val="FFCC00"/>
                </a:solidFill>
              </a:rPr>
              <a:t>Богашевская</a:t>
            </a:r>
            <a:r>
              <a:rPr lang="ru-RU" sz="4000" b="1" dirty="0" smtClean="0">
                <a:solidFill>
                  <a:srgbClr val="FFCC00"/>
                </a:solidFill>
              </a:rPr>
              <a:t> СОШ им. А.И. Федорова» Томского района</a:t>
            </a:r>
          </a:p>
          <a:p>
            <a:endParaRPr lang="ru-RU" b="1" dirty="0">
              <a:solidFill>
                <a:srgbClr val="FFCC00"/>
              </a:solidFill>
            </a:endParaRPr>
          </a:p>
        </p:txBody>
      </p:sp>
      <p:pic>
        <p:nvPicPr>
          <p:cNvPr id="1028" name="Picture 4" descr="https://cdn-icons-png.flaticon.com/512/5920/59200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980655" cy="29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текущем учебном году ребята уже провели довольно много значимых мероприятий.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ru-RU" dirty="0" smtClean="0"/>
              <a:t>День отца</a:t>
            </a:r>
            <a:endParaRPr lang="ru-RU" dirty="0"/>
          </a:p>
        </p:txBody>
      </p:sp>
      <p:pic>
        <p:nvPicPr>
          <p:cNvPr id="3074" name="Picture 2" descr="C:\Users\Пользователь\Desktop\СОВЕТНИК\День отца 2022\DSC_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3528392" cy="23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СОВЕТНИК\День отца 2022\DSC_0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628800"/>
            <a:ext cx="3600400" cy="24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СОВЕТНИК\День отца 2022\DSC_0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3335164" cy="22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836712"/>
            <a:ext cx="7938655" cy="5637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Наш </a:t>
            </a:r>
            <a:r>
              <a:rPr lang="ru-RU" sz="3600" dirty="0" err="1"/>
              <a:t>шуршунчиков</a:t>
            </a:r>
            <a:r>
              <a:rPr lang="ru-RU" sz="3600" dirty="0"/>
              <a:t> отряд</a:t>
            </a:r>
          </a:p>
          <a:p>
            <a:pPr marL="0" indent="0" algn="ctr">
              <a:buNone/>
            </a:pPr>
            <a:r>
              <a:rPr lang="ru-RU" sz="3600" dirty="0"/>
              <a:t>Помогать всем очень рад.</a:t>
            </a:r>
          </a:p>
          <a:p>
            <a:pPr marL="0" indent="0" algn="ctr">
              <a:buNone/>
            </a:pPr>
            <a:r>
              <a:rPr lang="ru-RU" sz="3600" dirty="0"/>
              <a:t>Мы заботу проявляем</a:t>
            </a:r>
          </a:p>
          <a:p>
            <a:pPr marL="0" indent="0" algn="ctr">
              <a:buNone/>
            </a:pPr>
            <a:r>
              <a:rPr lang="ru-RU" sz="3600" dirty="0"/>
              <a:t>Людям радость доставляем,</a:t>
            </a:r>
          </a:p>
          <a:p>
            <a:pPr marL="0" indent="0" algn="ctr">
              <a:buNone/>
            </a:pPr>
            <a:r>
              <a:rPr lang="ru-RU" sz="3600" dirty="0"/>
              <a:t>И про добрые дела</a:t>
            </a:r>
          </a:p>
          <a:p>
            <a:pPr marL="0" indent="0" algn="ctr">
              <a:buNone/>
            </a:pPr>
            <a:r>
              <a:rPr lang="ru-RU" sz="3600" dirty="0"/>
              <a:t>Не забудем никогда.</a:t>
            </a:r>
          </a:p>
          <a:p>
            <a:pPr marL="0" indent="0" algn="ctr">
              <a:buNone/>
            </a:pPr>
            <a:r>
              <a:rPr lang="ru-RU" sz="3600" dirty="0" smtClean="0"/>
              <a:t>Ты вступай </a:t>
            </a:r>
            <a:r>
              <a:rPr lang="ru-RU" sz="3600" dirty="0"/>
              <a:t>в наши ряды,</a:t>
            </a:r>
          </a:p>
          <a:p>
            <a:pPr marL="0" indent="0" algn="ctr">
              <a:buNone/>
            </a:pPr>
            <a:r>
              <a:rPr lang="ru-RU" sz="3600" dirty="0"/>
              <a:t>Нам помощники нужны!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0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114300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-387424"/>
            <a:ext cx="8640960" cy="81369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/>
              <a:t>Цель: </a:t>
            </a:r>
            <a:r>
              <a:rPr lang="ru-RU" sz="2800" dirty="0" smtClean="0"/>
              <a:t>создание </a:t>
            </a:r>
            <a:r>
              <a:rPr lang="ru-RU" sz="2800" dirty="0"/>
              <a:t>условий для развития и реализации организаторского, творческого и интеллектуального потенциала социально-активных подростков.</a:t>
            </a:r>
            <a:br>
              <a:rPr lang="ru-RU" sz="2800" dirty="0"/>
            </a:b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Задачи:</a:t>
            </a:r>
          </a:p>
          <a:p>
            <a:r>
              <a:rPr lang="ru-RU" sz="2800" dirty="0" smtClean="0"/>
              <a:t>воспитывать </a:t>
            </a:r>
            <a:r>
              <a:rPr lang="ru-RU" sz="2800" dirty="0"/>
              <a:t>у учащихся гуманное отношение к </a:t>
            </a:r>
            <a:r>
              <a:rPr lang="ru-RU" sz="2800" dirty="0" smtClean="0"/>
              <a:t>людям;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защищать </a:t>
            </a:r>
            <a:r>
              <a:rPr lang="ru-RU" sz="2800" dirty="0" smtClean="0"/>
              <a:t> </a:t>
            </a:r>
            <a:r>
              <a:rPr lang="ru-RU" sz="2800" dirty="0"/>
              <a:t>жизнь и </a:t>
            </a:r>
            <a:r>
              <a:rPr lang="ru-RU" sz="2800" dirty="0" smtClean="0"/>
              <a:t>здоровье людей;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обеспечивать уважение к человеческой </a:t>
            </a:r>
            <a:r>
              <a:rPr lang="ru-RU" sz="2800" dirty="0" smtClean="0"/>
              <a:t>личности;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способствовать воспитанию патриотизма и </a:t>
            </a:r>
            <a:r>
              <a:rPr lang="ru-RU" sz="2800" dirty="0" smtClean="0"/>
              <a:t>активной жизненной </a:t>
            </a:r>
            <a:r>
              <a:rPr lang="ru-RU" sz="2800" dirty="0"/>
              <a:t>позиции, позитивного отношения к себе, обществу, уважению к традициям школы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3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352928" cy="61412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Волонтерский отряд «</a:t>
            </a:r>
            <a:r>
              <a:rPr lang="ru-RU" sz="2800" dirty="0" err="1" smtClean="0"/>
              <a:t>Шуршунчики</a:t>
            </a:r>
            <a:r>
              <a:rPr lang="ru-RU" sz="2800" dirty="0" smtClean="0"/>
              <a:t>»  на базе 5в класса МБОУ «</a:t>
            </a:r>
            <a:r>
              <a:rPr lang="ru-RU" sz="2800" dirty="0" err="1" smtClean="0"/>
              <a:t>Богашевская</a:t>
            </a:r>
            <a:r>
              <a:rPr lang="ru-RU" sz="2800" dirty="0" smtClean="0"/>
              <a:t> СОШ им. А. И. Федорова» начал свою работу с октября 2012 года. Ребята активно вели свою деятельность до 11 класса, вовлекая в нее учащихся разных возрастов и интересов. Ребята принимали участие </a:t>
            </a:r>
            <a:r>
              <a:rPr lang="ru-RU" sz="2800" dirty="0"/>
              <a:t>в </a:t>
            </a:r>
            <a:r>
              <a:rPr lang="ru-RU" sz="2800" dirty="0" smtClean="0"/>
              <a:t>таких делах отряда как: еженедельно приводили в </a:t>
            </a:r>
            <a:r>
              <a:rPr lang="ru-RU" sz="2800" dirty="0"/>
              <a:t>порядок  </a:t>
            </a:r>
            <a:r>
              <a:rPr lang="ru-RU" sz="2800" dirty="0" smtClean="0"/>
              <a:t>памятники воинам-</a:t>
            </a:r>
            <a:r>
              <a:rPr lang="ru-RU" sz="2800" dirty="0" err="1" smtClean="0"/>
              <a:t>богашевцам</a:t>
            </a:r>
            <a:r>
              <a:rPr lang="ru-RU" sz="2800" dirty="0" smtClean="0"/>
              <a:t>, погибшим в годы Великой Отечественной войны, оказывали </a:t>
            </a:r>
            <a:r>
              <a:rPr lang="ru-RU" sz="2800" dirty="0"/>
              <a:t>адресную </a:t>
            </a:r>
            <a:r>
              <a:rPr lang="ru-RU" sz="2800" dirty="0" smtClean="0"/>
              <a:t>помощь </a:t>
            </a:r>
            <a:r>
              <a:rPr lang="ru-RU" sz="2800" dirty="0"/>
              <a:t>ветеранам, </a:t>
            </a:r>
            <a:r>
              <a:rPr lang="ru-RU" sz="2800" dirty="0" smtClean="0"/>
              <a:t>проводили </a:t>
            </a:r>
            <a:r>
              <a:rPr lang="ru-RU" sz="2800" dirty="0"/>
              <a:t>мероприятия для младших </a:t>
            </a:r>
            <a:r>
              <a:rPr lang="ru-RU" sz="2800" dirty="0" smtClean="0"/>
              <a:t>школьников и многое другое.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35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1566" y="270565"/>
            <a:ext cx="7467600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После выпуска первого состава волонтерский отряд «</a:t>
            </a:r>
            <a:r>
              <a:rPr lang="ru-RU" dirty="0" err="1" smtClean="0"/>
              <a:t>Шуршунчики</a:t>
            </a:r>
            <a:r>
              <a:rPr lang="ru-RU" dirty="0" smtClean="0"/>
              <a:t>»  продолжил свою работу. На данный момент актив волонтерского отряда составляет 20 самых активных, добрых и увлеченных ребят.</a:t>
            </a:r>
            <a:endParaRPr lang="ru-RU" dirty="0"/>
          </a:p>
        </p:txBody>
      </p:sp>
      <p:pic>
        <p:nvPicPr>
          <p:cNvPr id="2050" name="Picture 2" descr="C:\Users\Пользователь\Desktop\СОВЕТНИК\День старшего поколения\DSC_0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6052"/>
            <a:ext cx="6143476" cy="41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текущем учебном году ребята уже провели довольно много значимых мероприятий.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ru-RU" dirty="0" smtClean="0"/>
              <a:t>1. Международный День грамотности для обучающихся 6-х классов</a:t>
            </a:r>
            <a:endParaRPr lang="ru-RU" dirty="0"/>
          </a:p>
        </p:txBody>
      </p:sp>
      <p:pic>
        <p:nvPicPr>
          <p:cNvPr id="2051" name="Picture 3" descr="C:\Users\Пользователь\Desktop\СОВЕТНИК\Деждународный день граммотности\IMG_3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0839"/>
            <a:ext cx="3453300" cy="23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СОВЕТНИК\Деждународный день граммотности\DSC_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77144"/>
            <a:ext cx="3488842" cy="23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СОВЕТНИК\Деждународный день граммотности\IMG_3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27" y="4293096"/>
            <a:ext cx="3613950" cy="24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текущем учебном году ребята уже провели довольно много значимых мероприятий.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5277200"/>
          </a:xfrm>
        </p:spPr>
        <p:txBody>
          <a:bodyPr/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1026" name="Picture 2" descr="C:\Users\Пользователь\Desktop\СОВЕТНИК\WhatsApp-Image-2022-09-22-at-16.52.40-768x5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6" y="1556792"/>
            <a:ext cx="3254351" cy="24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СОВЕТНИК\WhatsApp-Image-2022-09-22-at-16.52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93063"/>
            <a:ext cx="3233936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СОВЕТНИК\WhatsApp-Image-2022-09-22-at-16.52.42-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55" y="4221088"/>
            <a:ext cx="3251513" cy="24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текущем учебном году ребята уже провели довольно много значимых мероприятий.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91144"/>
            <a:ext cx="8496944" cy="4873752"/>
          </a:xfrm>
        </p:spPr>
        <p:txBody>
          <a:bodyPr/>
          <a:lstStyle/>
          <a:p>
            <a:r>
              <a:rPr lang="ru-RU" dirty="0" smtClean="0"/>
              <a:t>Экологический фестиваль «На лесных тропинках»</a:t>
            </a:r>
            <a:endParaRPr lang="ru-RU" dirty="0"/>
          </a:p>
        </p:txBody>
      </p:sp>
      <p:pic>
        <p:nvPicPr>
          <p:cNvPr id="2050" name="Picture 2" descr="C:\Users\Пользователь\Desktop\СОВЕТНИК\IMG_20220924_111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3115339" cy="23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СОВЕТНИК\IMG_20220924_111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80" y="1533275"/>
            <a:ext cx="3077847" cy="23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СОВЕТНИК\IMG_20220924_114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02" y="4005064"/>
            <a:ext cx="3490807" cy="26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3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текущем учебном году ребята уже провели довольно много значимых мероприятий.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4873752"/>
          </a:xfrm>
        </p:spPr>
        <p:txBody>
          <a:bodyPr/>
          <a:lstStyle/>
          <a:p>
            <a:r>
              <a:rPr lang="ru-RU" dirty="0" smtClean="0"/>
              <a:t>День Старшего поколения</a:t>
            </a:r>
            <a:endParaRPr lang="ru-RU" dirty="0"/>
          </a:p>
        </p:txBody>
      </p:sp>
      <p:pic>
        <p:nvPicPr>
          <p:cNvPr id="1026" name="Picture 2" descr="C:\Users\Пользователь\Desktop\СОВЕТНИК\День старшего поколения\DSC_0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277"/>
            <a:ext cx="3312368" cy="22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СОВЕТНИК\День старшего поколения\DSC_0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14" y="1571276"/>
            <a:ext cx="3312369" cy="22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СОВЕТНИК\День старшего поколения\DSC_0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839220" cy="256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80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263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Волонтерский отряд  «Шуршунчики»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В текущем учебном году ребята уже провели довольно много значимых мероприятий. </vt:lpstr>
      <vt:lpstr>В текущем учебном году ребята уже провели довольно много значимых мероприятий. </vt:lpstr>
      <vt:lpstr>В текущем учебном году ребята уже провели довольно много значимых мероприятий. </vt:lpstr>
      <vt:lpstr>В текущем учебном году ребята уже провели довольно много значимых мероприятий. </vt:lpstr>
      <vt:lpstr>В текущем учебном году ребята уже провели довольно много значимых мероприятий.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 «Шуршунчики»</dc:title>
  <dc:creator>Пользователь</dc:creator>
  <cp:lastModifiedBy>Microsoft Office</cp:lastModifiedBy>
  <cp:revision>12</cp:revision>
  <dcterms:created xsi:type="dcterms:W3CDTF">2022-10-19T08:51:31Z</dcterms:created>
  <dcterms:modified xsi:type="dcterms:W3CDTF">2022-10-21T16:04:40Z</dcterms:modified>
</cp:coreProperties>
</file>