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85765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Волонтерская деятельность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Муниципального бюджетного учреждения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культуры «Централизованная библиотечная система» муниципального образования Черноморский район Республики Крым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orage.yandexcloud.net/dobro-static/prod/images/8239bfc7-ce7c-fb0a-62e3-53dee4fcb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1303"/>
            <a:ext cx="9144000" cy="7089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orage.yandexcloud.net/dobro-static/prod/images/494f6fc8-6215-04f7-5246-38293e1007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orage.yandexcloud.net/dobro-static/prod/images/8239bfc7-ce7c-fb0a-62e3-53dee4fcb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1303"/>
            <a:ext cx="9144000" cy="7089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torage.yandexcloud.net/dobro-static/prod/images/87427ab4-00d2-ebfe-5921-5029e7daa7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torage.yandexcloud.net/dobro-static/prod/images/e73ee2d4-3806-aef9-b2ce-3da90117c3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torage.yandexcloud.net/dobro-static/prod/images/c1a41518-ced1-26af-81cd-3fac037b62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47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14348" y="1928802"/>
            <a:ext cx="7858180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МБУК «Черноморская ЦБС» под патронатом благотворительного фонда «От сердца к сердцу» функционирует волонтерская группа «Библиотека своих не бросает»,участники которой в свободное от работы время плетут маскировочные сети</a:t>
            </a:r>
            <a:r>
              <a:rPr lang="ru-RU" i="1" baseline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делают заготовки для будущих окопных свечей, принимают участие в благотворительных и гуманитарных акциях.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</TotalTime>
  <Words>53</Words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Волонтерская деятельность  Муниципального бюджетного учреждения культуры «Централизованная библиотечная система» муниципального образования Черноморский район Республики Крым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2025-06-10T05:42:18Z</dcterms:created>
  <dcterms:modified xsi:type="dcterms:W3CDTF">2025-06-10T06:19:56Z</dcterms:modified>
</cp:coreProperties>
</file>