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D3C5-AF95-46C5-93EE-E68A95C6E075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52C7-8455-4618-AF0C-9C12DA8D4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985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0000">
        <p15:prstTrans prst="pageCurlDouble"/>
      </p:transition>
    </mc:Choice>
    <mc:Fallback xmlns="">
      <p:transition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D3C5-AF95-46C5-93EE-E68A95C6E075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52C7-8455-4618-AF0C-9C12DA8D4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95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0000">
        <p15:prstTrans prst="pageCurlDouble"/>
      </p:transition>
    </mc:Choice>
    <mc:Fallback xmlns=""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D3C5-AF95-46C5-93EE-E68A95C6E075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52C7-8455-4618-AF0C-9C12DA8D4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415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0000">
        <p15:prstTrans prst="pageCurlDouble"/>
      </p:transition>
    </mc:Choice>
    <mc:Fallback xmlns=""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D3C5-AF95-46C5-93EE-E68A95C6E075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52C7-8455-4618-AF0C-9C12DA8D4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39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0000">
        <p15:prstTrans prst="pageCurlDouble"/>
      </p:transition>
    </mc:Choice>
    <mc:Fallback xmlns=""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D3C5-AF95-46C5-93EE-E68A95C6E075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52C7-8455-4618-AF0C-9C12DA8D4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591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0000">
        <p15:prstTrans prst="pageCurlDouble"/>
      </p:transition>
    </mc:Choice>
    <mc:Fallback xmlns=""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D3C5-AF95-46C5-93EE-E68A95C6E075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52C7-8455-4618-AF0C-9C12DA8D4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621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0000">
        <p15:prstTrans prst="pageCurlDouble"/>
      </p:transition>
    </mc:Choice>
    <mc:Fallback xmlns=""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D3C5-AF95-46C5-93EE-E68A95C6E075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52C7-8455-4618-AF0C-9C12DA8D4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782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0000">
        <p15:prstTrans prst="pageCurlDouble"/>
      </p:transition>
    </mc:Choice>
    <mc:Fallback xmlns=""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D3C5-AF95-46C5-93EE-E68A95C6E075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52C7-8455-4618-AF0C-9C12DA8D4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9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0000">
        <p15:prstTrans prst="pageCurlDouble"/>
      </p:transition>
    </mc:Choice>
    <mc:Fallback xmlns=""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D3C5-AF95-46C5-93EE-E68A95C6E075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52C7-8455-4618-AF0C-9C12DA8D4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69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0000">
        <p15:prstTrans prst="pageCurlDouble"/>
      </p:transition>
    </mc:Choice>
    <mc:Fallback xmlns=""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D3C5-AF95-46C5-93EE-E68A95C6E075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52C7-8455-4618-AF0C-9C12DA8D4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29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0000">
        <p15:prstTrans prst="pageCurlDouble"/>
      </p:transition>
    </mc:Choice>
    <mc:Fallback xmlns=""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D3C5-AF95-46C5-93EE-E68A95C6E075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52C7-8455-4618-AF0C-9C12DA8D4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094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0000">
        <p15:prstTrans prst="pageCurlDouble"/>
      </p:transition>
    </mc:Choice>
    <mc:Fallback xmlns=""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BD3C5-AF95-46C5-93EE-E68A95C6E075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352C7-8455-4618-AF0C-9C12DA8D4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28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0000">
        <p15:prstTrans prst="pageCurlDouble"/>
      </p:transition>
    </mc:Choice>
    <mc:Fallback xmlns="">
      <p:transition spd="slow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9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11" y="84104"/>
            <a:ext cx="3793220" cy="3495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4" y="88583"/>
            <a:ext cx="3944554" cy="26317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131" y="3754120"/>
            <a:ext cx="3891709" cy="3015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288" y="88583"/>
            <a:ext cx="3779518" cy="2543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6" y="3746318"/>
            <a:ext cx="4030617" cy="3022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6" y="2631757"/>
            <a:ext cx="2151529" cy="142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120" y="2355380"/>
            <a:ext cx="2367353" cy="17051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3724376"/>
            <a:ext cx="4157914" cy="304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81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303" y="111918"/>
            <a:ext cx="1831975" cy="18319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2" y="111918"/>
            <a:ext cx="4630959" cy="3086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38" y="3577590"/>
            <a:ext cx="4053840" cy="3040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95" y="111918"/>
            <a:ext cx="2665869" cy="57835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9" y="3303270"/>
            <a:ext cx="2486025" cy="3314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910" y="3108960"/>
            <a:ext cx="2631758" cy="35090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128" y="1551387"/>
            <a:ext cx="2583561" cy="164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60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491" y="110378"/>
            <a:ext cx="1828959" cy="18350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10378"/>
            <a:ext cx="5197999" cy="346721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47" y="3360420"/>
            <a:ext cx="4973993" cy="3314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47" y="3360420"/>
            <a:ext cx="4953000" cy="3314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40" y="110378"/>
            <a:ext cx="2896149" cy="38786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829050"/>
            <a:ext cx="2609850" cy="28460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00" y="110377"/>
            <a:ext cx="2377440" cy="17830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210" y="1994218"/>
            <a:ext cx="2165239" cy="20748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6198" y="1531620"/>
            <a:ext cx="2826222" cy="211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1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91135"/>
            <a:ext cx="3263503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491" y="110378"/>
            <a:ext cx="1828959" cy="18350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30" y="2560320"/>
            <a:ext cx="6256020" cy="4171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22" y="191135"/>
            <a:ext cx="2984183" cy="37064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30" y="191135"/>
            <a:ext cx="2971800" cy="2228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3383280"/>
            <a:ext cx="5516880" cy="334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31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630" y="179705"/>
            <a:ext cx="1828959" cy="18350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79705"/>
            <a:ext cx="4392084" cy="28949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04" y="2217420"/>
            <a:ext cx="6737985" cy="4491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4" y="502602"/>
            <a:ext cx="3373755" cy="22491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3074670"/>
            <a:ext cx="5283624" cy="36347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61" y="1689163"/>
            <a:ext cx="2426732" cy="161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58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850" y="107330"/>
            <a:ext cx="1828959" cy="1841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6" y="107330"/>
            <a:ext cx="2854494" cy="455611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259" y="2385385"/>
            <a:ext cx="5787549" cy="4240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027" y="260354"/>
            <a:ext cx="4508575" cy="33743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07" y="3739511"/>
            <a:ext cx="3583752" cy="28864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24" y="4491990"/>
            <a:ext cx="2597083" cy="21340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423" y="751083"/>
            <a:ext cx="1905000" cy="137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20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  <vt:variant>
        <vt:lpstr>Произвольные показы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Менеджер</dc:creator>
  <cp:lastModifiedBy>Менеджер</cp:lastModifiedBy>
  <cp:revision>9</cp:revision>
  <dcterms:created xsi:type="dcterms:W3CDTF">2023-08-30T09:07:57Z</dcterms:created>
  <dcterms:modified xsi:type="dcterms:W3CDTF">2023-09-02T08:23:38Z</dcterms:modified>
</cp:coreProperties>
</file>