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80" r:id="rId3"/>
    <p:sldId id="282" r:id="rId4"/>
    <p:sldId id="278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29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22" autoAdjust="0"/>
  </p:normalViewPr>
  <p:slideViewPr>
    <p:cSldViewPr showGuides="1">
      <p:cViewPr varScale="1">
        <p:scale>
          <a:sx n="106" d="100"/>
          <a:sy n="106" d="100"/>
        </p:scale>
        <p:origin x="1764" y="96"/>
      </p:cViewPr>
      <p:guideLst>
        <p:guide orient="horz" pos="2182"/>
        <p:guide pos="29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4879A-C16B-4CA1-AA26-908C39B9AFF0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1814E-690B-4CA4-B88F-F2B16F45B8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striathlon.ru/management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имениавыа.png"/>
          <p:cNvPicPr>
            <a:picLocks noChangeAspect="1"/>
          </p:cNvPicPr>
          <p:nvPr/>
        </p:nvPicPr>
        <p:blipFill>
          <a:blip r:embed="rId2"/>
          <a:srcRect l="13304" t="18462" r="40419" b="22001"/>
          <a:stretch>
            <a:fillRect/>
          </a:stretch>
        </p:blipFill>
        <p:spPr>
          <a:xfrm>
            <a:off x="1" y="1052736"/>
            <a:ext cx="9143999" cy="5805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73119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Heavy" panose="020B0903020102020204" pitchFamily="34" charset="0"/>
              </a:rPr>
              <a:t>IRONSTAR VLNT</a:t>
            </a:r>
            <a:endParaRPr lang="ru-RU" dirty="0">
              <a:latin typeface="Franklin Gothic Heavy" panose="020B09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048000" y="197485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/>
              <a:t>Деятельность проекта</a:t>
            </a:r>
          </a:p>
          <a:p>
            <a:pPr algn="ctr"/>
            <a:r>
              <a:rPr lang="ru-RU" altLang="en-US" b="1" dirty="0"/>
              <a:t>Часть 2</a:t>
            </a:r>
          </a:p>
        </p:txBody>
      </p:sp>
      <p:pic>
        <p:nvPicPr>
          <p:cNvPr id="6" name="Изображение 5" descr="фини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2694940"/>
            <a:ext cx="4414520" cy="29438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3420110" y="332740"/>
            <a:ext cx="2303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/>
              <a:t>Межсезонье: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39750" y="1268730"/>
            <a:ext cx="3048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600">
                <a:sym typeface="+mn-ea"/>
              </a:rPr>
              <a:t>IRONSTAR &amp; XFIT INDOOR CUP </a:t>
            </a:r>
            <a:r>
              <a:rPr lang="ru-RU" altLang="en-US" sz="1600">
                <a:sym typeface="+mn-ea"/>
              </a:rPr>
              <a:t>Москва</a:t>
            </a:r>
            <a:r>
              <a:rPr lang="en-US" altLang="ru-RU" sz="1600">
                <a:sym typeface="+mn-ea"/>
              </a:rPr>
              <a:t> 2023 (</a:t>
            </a:r>
            <a:r>
              <a:rPr lang="ru-RU" altLang="en-US" sz="1600">
                <a:sym typeface="+mn-ea"/>
              </a:rPr>
              <a:t>1</a:t>
            </a:r>
            <a:r>
              <a:rPr lang="en-US" altLang="ru-RU" sz="1600">
                <a:sym typeface="+mn-ea"/>
              </a:rPr>
              <a:t>-</a:t>
            </a:r>
            <a:r>
              <a:rPr lang="en-US" altLang="en-US" sz="1600">
                <a:sym typeface="+mn-ea"/>
              </a:rPr>
              <a:t>й</a:t>
            </a:r>
            <a:r>
              <a:rPr lang="en-US" altLang="ru-RU" sz="1600">
                <a:sym typeface="+mn-ea"/>
              </a:rPr>
              <a:t> </a:t>
            </a:r>
            <a:r>
              <a:rPr lang="en-US" altLang="en-US" sz="1600">
                <a:sym typeface="+mn-ea"/>
              </a:rPr>
              <a:t>этап</a:t>
            </a:r>
            <a:r>
              <a:rPr lang="en-US" altLang="ru-RU" sz="1600">
                <a:sym typeface="+mn-ea"/>
              </a:rPr>
              <a:t>)</a:t>
            </a:r>
            <a:endParaRPr lang="en-US" altLang="ru-RU" sz="1600"/>
          </a:p>
          <a:p>
            <a:r>
              <a:rPr lang="en-US" altLang="ru-RU" sz="1600"/>
              <a:t>IRONSTAR &amp; XFIT INDOOR CUP </a:t>
            </a:r>
            <a:r>
              <a:rPr lang="ru-RU" altLang="en-US" sz="1600">
                <a:sym typeface="+mn-ea"/>
              </a:rPr>
              <a:t>Москва</a:t>
            </a:r>
            <a:r>
              <a:rPr lang="en-US" altLang="ru-RU" sz="1600"/>
              <a:t> 2023 (</a:t>
            </a:r>
            <a:r>
              <a:rPr lang="ru-RU" altLang="en-US" sz="1600"/>
              <a:t>2</a:t>
            </a:r>
            <a:r>
              <a:rPr lang="en-US" altLang="ru-RU" sz="1600"/>
              <a:t>-</a:t>
            </a:r>
            <a:r>
              <a:rPr lang="en-US" altLang="en-US" sz="1600"/>
              <a:t>й</a:t>
            </a:r>
            <a:r>
              <a:rPr lang="en-US" altLang="ru-RU" sz="1600"/>
              <a:t> </a:t>
            </a:r>
            <a:r>
              <a:rPr lang="en-US" altLang="en-US" sz="1600"/>
              <a:t>этап</a:t>
            </a:r>
            <a:r>
              <a:rPr lang="en-US" altLang="ru-RU" sz="1600"/>
              <a:t>)</a:t>
            </a:r>
          </a:p>
          <a:p>
            <a:r>
              <a:rPr lang="en-US" altLang="ru-RU" sz="1600">
                <a:sym typeface="+mn-ea"/>
              </a:rPr>
              <a:t>IRONSTAR &amp; XFIT INDOOR CUP </a:t>
            </a:r>
            <a:r>
              <a:rPr lang="ru-RU" altLang="en-US" sz="1600">
                <a:sym typeface="+mn-ea"/>
              </a:rPr>
              <a:t>Москва</a:t>
            </a:r>
            <a:r>
              <a:rPr lang="en-US" altLang="ru-RU" sz="1600">
                <a:sym typeface="+mn-ea"/>
              </a:rPr>
              <a:t> 2023 (</a:t>
            </a:r>
            <a:r>
              <a:rPr lang="ru-RU" altLang="en-US" sz="1600">
                <a:sym typeface="+mn-ea"/>
              </a:rPr>
              <a:t>3</a:t>
            </a:r>
            <a:r>
              <a:rPr lang="en-US" altLang="ru-RU" sz="1600">
                <a:sym typeface="+mn-ea"/>
              </a:rPr>
              <a:t>-</a:t>
            </a:r>
            <a:r>
              <a:rPr lang="en-US" altLang="en-US" sz="1600">
                <a:sym typeface="+mn-ea"/>
              </a:rPr>
              <a:t>й</a:t>
            </a:r>
            <a:r>
              <a:rPr lang="en-US" altLang="ru-RU" sz="1600">
                <a:sym typeface="+mn-ea"/>
              </a:rPr>
              <a:t> </a:t>
            </a:r>
            <a:r>
              <a:rPr lang="en-US" altLang="en-US" sz="1600">
                <a:sym typeface="+mn-ea"/>
              </a:rPr>
              <a:t>этап</a:t>
            </a:r>
            <a:r>
              <a:rPr lang="en-US" altLang="ru-RU" sz="1600">
                <a:sym typeface="+mn-ea"/>
              </a:rPr>
              <a:t>)</a:t>
            </a:r>
            <a:endParaRPr lang="en-US" altLang="ru-RU" sz="1600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579745" y="1196975"/>
            <a:ext cx="3048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600">
                <a:sym typeface="+mn-ea"/>
              </a:rPr>
              <a:t>IRONSTAR &amp; XFIT INDOOR CUP </a:t>
            </a:r>
            <a:r>
              <a:rPr lang="ru-RU" altLang="en-US" sz="1600">
                <a:sym typeface="+mn-ea"/>
              </a:rPr>
              <a:t>Москва</a:t>
            </a:r>
            <a:r>
              <a:rPr lang="en-US" altLang="ru-RU" sz="1600">
                <a:sym typeface="+mn-ea"/>
              </a:rPr>
              <a:t> 2023 (</a:t>
            </a:r>
            <a:r>
              <a:rPr lang="ru-RU" altLang="en-US" sz="1600">
                <a:sym typeface="+mn-ea"/>
              </a:rPr>
              <a:t>4</a:t>
            </a:r>
            <a:r>
              <a:rPr lang="en-US" altLang="ru-RU" sz="1600">
                <a:sym typeface="+mn-ea"/>
              </a:rPr>
              <a:t>-</a:t>
            </a:r>
            <a:r>
              <a:rPr lang="en-US" altLang="en-US" sz="1600">
                <a:sym typeface="+mn-ea"/>
              </a:rPr>
              <a:t>й</a:t>
            </a:r>
            <a:r>
              <a:rPr lang="en-US" altLang="ru-RU" sz="1600">
                <a:sym typeface="+mn-ea"/>
              </a:rPr>
              <a:t> </a:t>
            </a:r>
            <a:r>
              <a:rPr lang="en-US" altLang="en-US" sz="1600">
                <a:sym typeface="+mn-ea"/>
              </a:rPr>
              <a:t>этап</a:t>
            </a:r>
            <a:r>
              <a:rPr lang="en-US" altLang="ru-RU" sz="1600">
                <a:sym typeface="+mn-ea"/>
              </a:rPr>
              <a:t>)</a:t>
            </a:r>
            <a:endParaRPr lang="en-US" altLang="ru-RU" sz="1600"/>
          </a:p>
          <a:p>
            <a:r>
              <a:rPr lang="en-US" altLang="ru-RU" sz="1600"/>
              <a:t>IRONSTAR &amp; XFIT INDOOR CUP </a:t>
            </a:r>
            <a:r>
              <a:rPr lang="ru-RU" altLang="en-US" sz="1600">
                <a:sym typeface="+mn-ea"/>
              </a:rPr>
              <a:t>Москва</a:t>
            </a:r>
            <a:r>
              <a:rPr lang="en-US" altLang="ru-RU" sz="1600"/>
              <a:t> 2024 (V </a:t>
            </a:r>
            <a:r>
              <a:rPr lang="en-US" altLang="en-US" sz="1600"/>
              <a:t>этап</a:t>
            </a:r>
            <a:r>
              <a:rPr lang="en-US" altLang="ru-RU" sz="1600"/>
              <a:t>)</a:t>
            </a:r>
          </a:p>
        </p:txBody>
      </p:sp>
      <p:pic>
        <p:nvPicPr>
          <p:cNvPr id="2" name="Изображение 1" descr="yZyNJNYR7I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30" y="4869180"/>
            <a:ext cx="2218690" cy="1478280"/>
          </a:xfrm>
          <a:prstGeom prst="rect">
            <a:avLst/>
          </a:prstGeom>
        </p:spPr>
      </p:pic>
      <p:pic>
        <p:nvPicPr>
          <p:cNvPr id="4" name="Изображение 3" descr="ALPqXTjeSg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70" y="980440"/>
            <a:ext cx="1586865" cy="1376045"/>
          </a:xfrm>
          <a:prstGeom prst="rect">
            <a:avLst/>
          </a:prstGeom>
        </p:spPr>
      </p:pic>
      <p:pic>
        <p:nvPicPr>
          <p:cNvPr id="5" name="Изображение 4" descr="bAhhQ7RHq3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2853055"/>
            <a:ext cx="2239010" cy="1492885"/>
          </a:xfrm>
          <a:prstGeom prst="rect">
            <a:avLst/>
          </a:prstGeom>
        </p:spPr>
      </p:pic>
      <p:pic>
        <p:nvPicPr>
          <p:cNvPr id="7" name="Изображение 6" descr="bl9bnLTa4d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035" y="2924810"/>
            <a:ext cx="2175510" cy="1450975"/>
          </a:xfrm>
          <a:prstGeom prst="rect">
            <a:avLst/>
          </a:prstGeom>
        </p:spPr>
      </p:pic>
      <p:pic>
        <p:nvPicPr>
          <p:cNvPr id="11" name="Изображение 10" descr="gEgYJCSlkJ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275" y="4869180"/>
            <a:ext cx="2235200" cy="1490980"/>
          </a:xfrm>
          <a:prstGeom prst="rect">
            <a:avLst/>
          </a:prstGeom>
        </p:spPr>
      </p:pic>
      <p:pic>
        <p:nvPicPr>
          <p:cNvPr id="12" name="Изображение 11" descr="qFw9sR26vF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235" y="2420620"/>
            <a:ext cx="1548130" cy="1925955"/>
          </a:xfrm>
          <a:prstGeom prst="rect">
            <a:avLst/>
          </a:prstGeom>
        </p:spPr>
      </p:pic>
      <p:pic>
        <p:nvPicPr>
          <p:cNvPr id="13" name="Изображение 12" descr="raNnptKA0dU"/>
          <p:cNvPicPr>
            <a:picLocks noChangeAspect="1"/>
          </p:cNvPicPr>
          <p:nvPr/>
        </p:nvPicPr>
        <p:blipFill>
          <a:blip r:embed="rId8"/>
          <a:srcRect r="20827"/>
          <a:stretch>
            <a:fillRect/>
          </a:stretch>
        </p:blipFill>
        <p:spPr>
          <a:xfrm>
            <a:off x="7237095" y="2356485"/>
            <a:ext cx="1774190" cy="1494155"/>
          </a:xfrm>
          <a:prstGeom prst="rect">
            <a:avLst/>
          </a:prstGeom>
        </p:spPr>
      </p:pic>
      <p:pic>
        <p:nvPicPr>
          <p:cNvPr id="14" name="Изображение 13" descr="shFeq0V6Xs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640" y="3994150"/>
            <a:ext cx="1604010" cy="2407920"/>
          </a:xfrm>
          <a:prstGeom prst="rect">
            <a:avLst/>
          </a:prstGeom>
        </p:spPr>
      </p:pic>
      <p:pic>
        <p:nvPicPr>
          <p:cNvPr id="15" name="Изображение 14" descr="wqAAe7C39q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45" y="4434205"/>
            <a:ext cx="1571625" cy="2324735"/>
          </a:xfrm>
          <a:prstGeom prst="rect">
            <a:avLst/>
          </a:prstGeom>
        </p:spPr>
      </p:pic>
      <p:pic>
        <p:nvPicPr>
          <p:cNvPr id="16" name="Изображение 15" descr="wzax-2nD1K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2315" y="116840"/>
            <a:ext cx="1659255" cy="1106805"/>
          </a:xfrm>
          <a:prstGeom prst="rect">
            <a:avLst/>
          </a:prstGeom>
        </p:spPr>
      </p:pic>
      <p:pic>
        <p:nvPicPr>
          <p:cNvPr id="17" name="Изображение 16" descr="y0DbgJ1Bzd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215" y="188595"/>
            <a:ext cx="1445895" cy="100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3203575" y="188595"/>
            <a:ext cx="2664460" cy="863600"/>
          </a:xfrm>
          <a:prstGeom prst="fram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1525" y="296545"/>
            <a:ext cx="2448560" cy="647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chemeClr val="tx1"/>
                </a:solidFill>
                <a:sym typeface="+mn-ea"/>
              </a:rPr>
              <a:t>Премия Волонтера Года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215" y="1052830"/>
            <a:ext cx="4176395" cy="2520315"/>
          </a:xfrm>
          <a:prstGeom prst="round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0"/>
          </a:effectLst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/>
              <a:t>Ежегодно в конце сезона на вечеринке </a:t>
            </a:r>
            <a:r>
              <a:rPr lang="en-US" altLang="ru-RU"/>
              <a:t>All Stars </a:t>
            </a:r>
            <a:r>
              <a:rPr lang="ru-RU" altLang="ru-RU"/>
              <a:t>награждаются волонтеры, помогающие на </a:t>
            </a:r>
          </a:p>
          <a:p>
            <a:pPr algn="ctr"/>
            <a:r>
              <a:rPr lang="ru-RU" altLang="ru-RU"/>
              <a:t>большем количестве стартов.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6145" y="2204720"/>
            <a:ext cx="4176395" cy="2520315"/>
          </a:xfrm>
          <a:prstGeom prst="round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0"/>
          </a:effectLst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/>
              <a:t>Волонтеры получают у</a:t>
            </a:r>
            <a:r>
              <a:rPr lang="en-US" altLang="en-US"/>
              <a:t>никальную</a:t>
            </a:r>
            <a:r>
              <a:rPr lang="en-US" altLang="ru-RU"/>
              <a:t> </a:t>
            </a:r>
            <a:r>
              <a:rPr lang="en-US" altLang="en-US"/>
              <a:t>медаль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подарки</a:t>
            </a:r>
            <a:r>
              <a:rPr lang="en-US" altLang="ru-RU"/>
              <a:t> </a:t>
            </a:r>
            <a:r>
              <a:rPr lang="en-US" altLang="en-US"/>
              <a:t>от</a:t>
            </a:r>
            <a:r>
              <a:rPr lang="en-US" altLang="ru-RU"/>
              <a:t> </a:t>
            </a:r>
            <a:r>
              <a:rPr lang="en-US" altLang="en-US"/>
              <a:t>партнёров</a:t>
            </a:r>
            <a:r>
              <a:rPr lang="ru-RU" altLang="en-US"/>
              <a:t>.</a:t>
            </a:r>
          </a:p>
          <a:p>
            <a:pPr algn="ctr"/>
            <a:r>
              <a:rPr lang="ru-RU" altLang="ru-RU">
                <a:sym typeface="+mn-ea"/>
              </a:rPr>
              <a:t>На награждении подводятся итоги прошедшего года. </a:t>
            </a:r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1045" y="3717290"/>
            <a:ext cx="3397885" cy="29476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0"/>
          </a:effectLst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ru-RU"/>
          </a:p>
        </p:txBody>
      </p:sp>
      <p:graphicFrame>
        <p:nvGraphicFramePr>
          <p:cNvPr id="9" name="Таблица 8"/>
          <p:cNvGraphicFramePr/>
          <p:nvPr>
            <p:custDataLst>
              <p:tags r:id="rId1"/>
            </p:custDataLst>
          </p:nvPr>
        </p:nvGraphicFramePr>
        <p:xfrm>
          <a:off x="1331595" y="4185285"/>
          <a:ext cx="230251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/>
                        <a:t>Год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/>
                        <a:t>Количество  уникальных волонтеров со всей страны.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/>
                        <a:t>2023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200"/>
                        <a:t>1737</a:t>
                      </a:r>
                      <a:r>
                        <a:rPr lang="ru-RU" altLang="en-US" sz="1200"/>
                        <a:t> </a:t>
                      </a:r>
                      <a:r>
                        <a:rPr lang="ru-RU" altLang="en-US" sz="1200">
                          <a:sym typeface="+mn-ea"/>
                        </a:rPr>
                        <a:t>чел.</a:t>
                      </a:r>
                      <a:endParaRPr lang="ru-RU" altLang="en-US" sz="1200"/>
                    </a:p>
                    <a:p>
                      <a:pPr algn="ctr">
                        <a:buNone/>
                      </a:pPr>
                      <a:endParaRPr lang="ru-RU" altLang="en-US" sz="1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200"/>
                        <a:t>2024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200"/>
                        <a:t>2453 </a:t>
                      </a:r>
                      <a:r>
                        <a:rPr lang="ru-RU" altLang="en-US" sz="1200"/>
                        <a:t>чел.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630930" y="260350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/>
              <a:t>Команда:</a:t>
            </a:r>
          </a:p>
        </p:txBody>
      </p:sp>
      <p:pic>
        <p:nvPicPr>
          <p:cNvPr id="3" name="Замещающее содержимое 2" descr="Леся фтр"/>
          <p:cNvPicPr>
            <a:picLocks noGrp="1" noChangeAspect="1"/>
          </p:cNvPicPr>
          <p:nvPr>
            <p:ph idx="1"/>
          </p:nvPr>
        </p:nvPicPr>
        <p:blipFill>
          <a:blip r:embed="rId2"/>
          <a:srcRect t="13370" r="-232"/>
          <a:stretch>
            <a:fillRect/>
          </a:stretch>
        </p:blipFill>
        <p:spPr>
          <a:xfrm>
            <a:off x="3462655" y="1585595"/>
            <a:ext cx="1945005" cy="2527300"/>
          </a:xfrm>
          <a:prstGeom prst="rect">
            <a:avLst/>
          </a:prstGeom>
        </p:spPr>
      </p:pic>
      <p:pic>
        <p:nvPicPr>
          <p:cNvPr id="9" name="Замещающее содержимое 8" descr="Шойгу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850" r="30582"/>
          <a:stretch>
            <a:fillRect/>
          </a:stretch>
        </p:blipFill>
        <p:spPr>
          <a:xfrm>
            <a:off x="683895" y="1585595"/>
            <a:ext cx="1957705" cy="2527300"/>
          </a:xfrm>
          <a:prstGeom prst="rect">
            <a:avLst/>
          </a:prstGeom>
        </p:spPr>
      </p:pic>
      <p:pic>
        <p:nvPicPr>
          <p:cNvPr id="10" name="Изображение 9" descr="Шейкин"/>
          <p:cNvPicPr>
            <a:picLocks noChangeAspect="1"/>
          </p:cNvPicPr>
          <p:nvPr/>
        </p:nvPicPr>
        <p:blipFill>
          <a:blip r:embed="rId4"/>
          <a:srcRect l="32381" t="9597" r="19031" b="48306"/>
          <a:stretch>
            <a:fillRect/>
          </a:stretch>
        </p:blipFill>
        <p:spPr>
          <a:xfrm>
            <a:off x="6301105" y="1585595"/>
            <a:ext cx="1944370" cy="252730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157480" y="4220845"/>
            <a:ext cx="3048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/>
              <a:t>Шойгу</a:t>
            </a:r>
            <a:r>
              <a:rPr lang="en-US" altLang="ru-RU"/>
              <a:t> </a:t>
            </a:r>
            <a:r>
              <a:rPr lang="en-US" altLang="en-US"/>
              <a:t>Ксения</a:t>
            </a:r>
            <a:r>
              <a:rPr lang="en-US" altLang="ru-RU"/>
              <a:t> </a:t>
            </a:r>
            <a:r>
              <a:rPr lang="en-US" altLang="en-US"/>
              <a:t>Сергеевна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>
                <a:sym typeface="+mn-ea"/>
              </a:rPr>
              <a:t>Руководитель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Федерации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Триатлона</a:t>
            </a:r>
            <a:endParaRPr lang="en-US" altLang="en-US"/>
          </a:p>
          <a:p>
            <a:pPr algn="ctr"/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3048000" y="4220845"/>
            <a:ext cx="3048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/>
              <a:t>Князева</a:t>
            </a:r>
            <a:r>
              <a:rPr lang="en-US" altLang="ru-RU"/>
              <a:t> </a:t>
            </a:r>
            <a:r>
              <a:rPr lang="en-US" altLang="en-US"/>
              <a:t>Олеся</a:t>
            </a:r>
            <a:r>
              <a:rPr lang="en-US" altLang="ru-RU"/>
              <a:t> </a:t>
            </a:r>
            <a:r>
              <a:rPr lang="en-US" altLang="en-US"/>
              <a:t>Юрьевна</a:t>
            </a:r>
          </a:p>
          <a:p>
            <a:pPr algn="ctr"/>
            <a:endParaRPr lang="ru-RU" altLang="en-US"/>
          </a:p>
          <a:p>
            <a:pPr algn="ctr"/>
            <a:r>
              <a:rPr lang="en-US" altLang="en-US">
                <a:sym typeface="+mn-ea"/>
              </a:rPr>
              <a:t>Первый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заместитель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руководителя</a:t>
            </a:r>
            <a:endParaRPr lang="en-US" altLang="en-US"/>
          </a:p>
          <a:p>
            <a:pPr algn="ctr"/>
            <a:endParaRPr lang="ru-RU" altLang="en-US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5749290" y="4220845"/>
            <a:ext cx="30480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/>
              <a:t>Шейкин Владимир Александрович</a:t>
            </a:r>
          </a:p>
          <a:p>
            <a:pPr algn="ctr"/>
            <a:endParaRPr lang="ru-RU" altLang="en-US" sz="1000"/>
          </a:p>
          <a:p>
            <a:pPr algn="ctr"/>
            <a:r>
              <a:rPr lang="en-US" altLang="en-US"/>
              <a:t>Генеральный</a:t>
            </a:r>
            <a:r>
              <a:rPr lang="en-US" altLang="ru-RU"/>
              <a:t> </a:t>
            </a:r>
            <a:r>
              <a:rPr lang="en-US" altLang="en-US"/>
              <a:t>директор</a:t>
            </a:r>
            <a:r>
              <a:rPr lang="en-US" altLang="ru-RU"/>
              <a:t> </a:t>
            </a:r>
            <a:r>
              <a:rPr lang="en-US" altLang="en-US"/>
              <a:t>ООО</a:t>
            </a:r>
            <a:r>
              <a:rPr lang="en-US" altLang="ru-RU"/>
              <a:t> </a:t>
            </a:r>
            <a:r>
              <a:rPr lang="en-US" altLang="en-US"/>
              <a:t>«Архитектура</a:t>
            </a:r>
            <a:r>
              <a:rPr lang="en-US" altLang="ru-RU"/>
              <a:t> </a:t>
            </a:r>
            <a:r>
              <a:rPr lang="en-US" altLang="en-US"/>
              <a:t>спорта»</a:t>
            </a:r>
            <a:r>
              <a:rPr lang="ru-RU" altLang="en-US"/>
              <a:t>  </a:t>
            </a:r>
          </a:p>
        </p:txBody>
      </p:sp>
      <p:sp>
        <p:nvSpPr>
          <p:cNvPr id="16" name="Текстовое поле 15">
            <a:hlinkClick r:id="rId5" action="ppaction://hlinkfile"/>
          </p:cNvPr>
          <p:cNvSpPr txBox="1"/>
          <p:nvPr/>
        </p:nvSpPr>
        <p:spPr>
          <a:xfrm>
            <a:off x="395605" y="5805170"/>
            <a:ext cx="5186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Команда:  </a:t>
            </a:r>
            <a:r>
              <a:rPr lang="en-US" altLang="ru-RU">
                <a:hlinkClick r:id="rId5" action="ppaction://hlinkfile"/>
              </a:rPr>
              <a:t>https://rustriathlon.ru/management</a:t>
            </a:r>
            <a:endParaRPr lang="en-US" alt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72*140"/>
  <p:tag name="TABLE_ENDDRAG_RECT" val="56*354*272*140"/>
</p:tagLst>
</file>

<file path=ppt/theme/theme1.xml><?xml version="1.0" encoding="utf-8"?>
<a:theme xmlns:a="http://schemas.openxmlformats.org/drawingml/2006/main" name="Тема Offic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Office PowerPoint</Application>
  <PresentationFormat>Экран (4:3)</PresentationFormat>
  <Paragraphs>32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Franklin Gothic Heavy</vt:lpstr>
      <vt:lpstr>Тема Office</vt:lpstr>
      <vt:lpstr>IRONSTAR VLNT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Волонтёры ЛИГА ТРИАТЛОНА&amp;IRONSTAR INDOOR 2024</dc:title>
  <dc:creator>Пользователь</dc:creator>
  <cp:lastModifiedBy>Дарья Лапшова</cp:lastModifiedBy>
  <cp:revision>41</cp:revision>
  <dcterms:created xsi:type="dcterms:W3CDTF">2024-11-17T20:14:00Z</dcterms:created>
  <dcterms:modified xsi:type="dcterms:W3CDTF">2025-05-14T10:36:30Z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88A4403A31074CE9BF265317A7BB5BC7_13</vt:lpwstr>
  </property>
  <property fmtid="{D5CDD505-2E9C-101B-9397-08002B2CF9AE}" pid="3" name="KSOProductBuildVer">
    <vt:lpwstr>1049-12.2.0.20795</vt:lpwstr>
  </property>
</Properties>
</file>