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8"/>
  </p:notesMasterIdLst>
  <p:sldIdLst>
    <p:sldId id="256" r:id="rId2"/>
    <p:sldId id="258" r:id="rId3"/>
    <p:sldId id="259" r:id="rId4"/>
    <p:sldId id="261" r:id="rId5"/>
    <p:sldId id="262" r:id="rId6"/>
    <p:sldId id="265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89" d="100"/>
          <a:sy n="89" d="100"/>
        </p:scale>
        <p:origin x="-300" y="16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0CBCF3E-71E3-4634-B5C8-3E9EFBD6A459}" type="datetimeFigureOut">
              <a:rPr lang="ru-RU" smtClean="0"/>
              <a:t>16.04.2020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3BB0CF8-6964-40AC-8DFC-AD7FA68C671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191150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516624"/>
            <a:ext cx="7315200" cy="2595025"/>
          </a:xfrm>
        </p:spPr>
        <p:txBody>
          <a:bodyPr>
            <a:normAutofit/>
          </a:bodyPr>
          <a:lstStyle>
            <a:lvl1pPr>
              <a:defRPr sz="48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5166530"/>
            <a:ext cx="7315200" cy="1144632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5FA68-BFE0-4FD8-9CA8-EA1ED3F3488E}" type="datetimeFigureOut">
              <a:rPr lang="ru-RU" smtClean="0"/>
              <a:t>16.04.2020</a:t>
            </a:fld>
            <a:endParaRPr lang="ru-RU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8FD5212-4E74-4062-9F35-9E75DBF12FB9}" type="slidenum">
              <a:rPr lang="ru-RU" smtClean="0"/>
              <a:t>‹#›</a:t>
            </a:fld>
            <a:endParaRPr lang="ru-RU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5FA68-BFE0-4FD8-9CA8-EA1ED3F3488E}" type="datetimeFigureOut">
              <a:rPr lang="ru-RU" smtClean="0"/>
              <a:t>16.04.2020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D5212-4E74-4062-9F35-9E75DBF12FB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248400" y="1826709"/>
            <a:ext cx="1492499" cy="4484454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54524" y="1826709"/>
            <a:ext cx="5241476" cy="448445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5FA68-BFE0-4FD8-9CA8-EA1ED3F3488E}" type="datetimeFigureOut">
              <a:rPr lang="ru-RU" smtClean="0"/>
              <a:t>16.04.2020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D5212-4E74-4062-9F35-9E75DBF12FB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5FA68-BFE0-4FD8-9CA8-EA1ED3F3488E}" type="datetimeFigureOut">
              <a:rPr lang="ru-RU" smtClean="0"/>
              <a:t>16.04.2020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D5212-4E74-4062-9F35-9E75DBF12FB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017572"/>
            <a:ext cx="7315200" cy="1293592"/>
          </a:xfrm>
        </p:spPr>
        <p:txBody>
          <a:bodyPr anchor="t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3865097"/>
            <a:ext cx="7315200" cy="109843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5FA68-BFE0-4FD8-9CA8-EA1ED3F3488E}" type="datetimeFigureOut">
              <a:rPr lang="ru-RU" smtClean="0"/>
              <a:t>16.04.2020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D5212-4E74-4062-9F35-9E75DBF12FB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5FA68-BFE0-4FD8-9CA8-EA1ED3F3488E}" type="datetimeFigureOut">
              <a:rPr lang="ru-RU" smtClean="0"/>
              <a:t>16.04.2020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D5212-4E74-4062-9F35-9E75DBF12FB9}" type="slidenum">
              <a:rPr lang="ru-RU" smtClean="0"/>
              <a:t>‹#›</a:t>
            </a:fld>
            <a:endParaRPr lang="ru-RU"/>
          </a:p>
        </p:txBody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914400" y="1544715"/>
            <a:ext cx="7315200" cy="115409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914400" y="2743200"/>
            <a:ext cx="3566160" cy="359359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81728" y="2743200"/>
            <a:ext cx="3566160" cy="359568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6348" y="2743200"/>
            <a:ext cx="3364992" cy="621792"/>
          </a:xfrm>
        </p:spPr>
        <p:txBody>
          <a:bodyPr anchor="b">
            <a:noAutofit/>
          </a:bodyPr>
          <a:lstStyle>
            <a:lvl1pPr marL="0" indent="0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85144" y="2743200"/>
            <a:ext cx="3362062" cy="621792"/>
          </a:xfrm>
        </p:spPr>
        <p:txBody>
          <a:bodyPr anchor="b">
            <a:noAutofit/>
          </a:bodyPr>
          <a:lstStyle>
            <a:lvl1pPr marL="0" indent="0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5FA68-BFE0-4FD8-9CA8-EA1ED3F3488E}" type="datetimeFigureOut">
              <a:rPr lang="ru-RU" smtClean="0"/>
              <a:t>16.04.2020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D5212-4E74-4062-9F35-9E75DBF12FB9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914400" y="1544715"/>
            <a:ext cx="7315200" cy="115409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914400" y="3383280"/>
            <a:ext cx="3566160" cy="295351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81727" y="3383280"/>
            <a:ext cx="3566160" cy="295351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5FA68-BFE0-4FD8-9CA8-EA1ED3F3488E}" type="datetimeFigureOut">
              <a:rPr lang="ru-RU" smtClean="0"/>
              <a:t>16.04.2020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D5212-4E74-4062-9F35-9E75DBF12FB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5FA68-BFE0-4FD8-9CA8-EA1ED3F3488E}" type="datetimeFigureOut">
              <a:rPr lang="ru-RU" smtClean="0"/>
              <a:t>16.04.2020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D5212-4E74-4062-9F35-9E75DBF12FB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825362"/>
            <a:ext cx="2950936" cy="2173015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21752" y="1826709"/>
            <a:ext cx="4207848" cy="4476614"/>
          </a:xfrm>
        </p:spPr>
        <p:txBody>
          <a:bodyPr anchor="ctr"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4061095"/>
            <a:ext cx="2950936" cy="22453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5FA68-BFE0-4FD8-9CA8-EA1ED3F3488E}" type="datetimeFigureOut">
              <a:rPr lang="ru-RU" smtClean="0"/>
              <a:t>16.04.2020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D5212-4E74-4062-9F35-9E75DBF12FB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828800"/>
            <a:ext cx="2953512" cy="2176272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191000" y="2286000"/>
            <a:ext cx="4038600" cy="3352800"/>
          </a:xfrm>
          <a:solidFill>
            <a:schemeClr val="accent2"/>
          </a:solidFill>
          <a:ln w="12700">
            <a:noFill/>
          </a:ln>
          <a:effectLst>
            <a:reflection blurRad="12700" stA="30000" endPos="30000" dist="31750" dir="5400000" sy="-100000" algn="bl" rotWithShape="0"/>
          </a:effectLst>
          <a:scene3d>
            <a:camera prst="perspectiveRight" fov="2700000">
              <a:rot lat="240000" lon="900000" rev="0"/>
            </a:camera>
            <a:lightRig rig="threePt" dir="t">
              <a:rot lat="0" lon="0" rev="2700000"/>
            </a:lightRig>
          </a:scene3d>
          <a:sp3d/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4059936"/>
            <a:ext cx="2953512" cy="224942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5FA68-BFE0-4FD8-9CA8-EA1ED3F3488E}" type="datetimeFigureOut">
              <a:rPr lang="ru-RU" smtClean="0"/>
              <a:t>16.04.2020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D5212-4E74-4062-9F35-9E75DBF12FB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8435268" y="573807"/>
            <a:ext cx="86236" cy="57231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8569419" y="573807"/>
            <a:ext cx="576072" cy="57231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4400" y="1544715"/>
            <a:ext cx="7315200" cy="115409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2769833"/>
            <a:ext cx="7315200" cy="353952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07690" y="548797"/>
            <a:ext cx="1189132" cy="29791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alpha val="50000"/>
                  </a:schemeClr>
                </a:solidFill>
              </a:defRPr>
            </a:lvl1pPr>
          </a:lstStyle>
          <a:p>
            <a:fld id="{7435FA68-BFE0-4FD8-9CA8-EA1ED3F3488E}" type="datetimeFigureOut">
              <a:rPr lang="ru-RU" smtClean="0"/>
              <a:t>16.04.2020</a:t>
            </a:fld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314415" y="548797"/>
            <a:ext cx="941203" cy="30175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98FD5212-4E74-4062-9F35-9E75DBF12FB9}" type="slidenum">
              <a:rPr lang="ru-RU" smtClean="0"/>
              <a:t>‹#›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08688" y="855956"/>
            <a:ext cx="2246489" cy="301227"/>
          </a:xfrm>
          <a:prstGeom prst="rect">
            <a:avLst/>
          </a:prstGeom>
        </p:spPr>
        <p:txBody>
          <a:bodyPr vert="horz" lIns="91440" tIns="0" rIns="91440" bIns="45720" rtlCol="0" anchor="t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292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1430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6002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8288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9552" y="2204864"/>
            <a:ext cx="7772400" cy="1470025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i="1" dirty="0" smtClean="0"/>
              <a:t>Проект:</a:t>
            </a:r>
            <a:br>
              <a:rPr lang="ru-RU" b="1" i="1" dirty="0" smtClean="0"/>
            </a:br>
            <a:r>
              <a:rPr lang="ru-RU" b="1" i="1" dirty="0" smtClean="0"/>
              <a:t>Танцующий водопад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971600" y="4869160"/>
            <a:ext cx="6609928" cy="1144632"/>
          </a:xfrm>
        </p:spPr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710259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43608" y="908720"/>
            <a:ext cx="6840760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1.Развитие молодого поколения, а также семьи во атмосфере аристократизма и значительных нравственно-моральных ценностей со поддержкой доступности также популяризации различных видов танцев, бальных и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коасиических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Банкетов и танцевальных вечеров. Развития почтительности достоинств у представителей сильного пола также желания девушек к прекрасному.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2.Возобновление традиций к танцам, изучение танцевальной культуры.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3.Поддержание здорового образа жизни населения со поддержкой благодаря урокам танцев, балам разной тематики.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915816" y="323945"/>
            <a:ext cx="49685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/>
              <a:t>Цель проекта</a:t>
            </a:r>
            <a:r>
              <a:rPr lang="ru-RU" dirty="0" smtClean="0"/>
              <a:t>: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903749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7504" y="116632"/>
            <a:ext cx="856895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169742" y="692696"/>
            <a:ext cx="2592288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Основная идея нашего проекта состоит в том, чтобы современные жители города, в особенности молодёжь, предпочитали проводить своё свободное время на балах, дворовых танцевальных вечерах с классической и традиционной музыкой, занимались танцами для улучшения своего здоровья и для культурного общения друг с </a:t>
            </a:r>
            <a:r>
              <a:rPr lang="ru-RU" dirty="0" smtClean="0"/>
              <a:t>другом. </a:t>
            </a:r>
            <a:endParaRPr lang="ru-RU" dirty="0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75856" y="1506287"/>
            <a:ext cx="4883692" cy="33847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79297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07504" y="404664"/>
            <a:ext cx="8208912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dirty="0"/>
              <a:t>В рамках проекта возможно распространение движения «Танцующий водопад» по всей стране. Возможно создание регулярной радио - и телепередачи о танцах. Делится опытом с педагогами других регионов. Проводить совместные мероприятия с другими городами.</a:t>
            </a:r>
            <a:endParaRPr lang="ru-RU" sz="2000" dirty="0"/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3872" y="2399510"/>
            <a:ext cx="6156176" cy="38972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01086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83568" y="980728"/>
            <a:ext cx="7344816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- Создание доступного массового процесса обучения детей, молодёжи и взрослого населения основам бальных танцев.</a:t>
            </a:r>
          </a:p>
          <a:p>
            <a:r>
              <a:rPr lang="ru-RU" dirty="0"/>
              <a:t>- Сплочение младших и старших поколений на основе общих интересов и совместных праздничных мероприятий.</a:t>
            </a:r>
          </a:p>
          <a:p>
            <a:r>
              <a:rPr lang="ru-RU" dirty="0"/>
              <a:t>- Изучение и восстановление культурных традиций России, формирование на их основе образа жизни, усиливающего и обогащающего жизнь своей страны.</a:t>
            </a:r>
          </a:p>
          <a:p>
            <a:r>
              <a:rPr lang="ru-RU" dirty="0"/>
              <a:t>- Организация регулярного проведения различных танцевальных мероприятий для детей, школьников, для всех желающих – балы и танцевальные вечера, фестивали и конкурсы. В том числе во дворах домов, школах, институтах, домах культуры.</a:t>
            </a:r>
          </a:p>
          <a:p>
            <a:r>
              <a:rPr lang="ru-RU" dirty="0"/>
              <a:t>- Организация регулярных семинаров по истории танца и этике общения и поведения, которую воспитывают бальные танцы.</a:t>
            </a:r>
          </a:p>
          <a:p>
            <a:r>
              <a:rPr lang="ru-RU" dirty="0"/>
              <a:t>- Для людей, регулярно занимающихся танцами, создание условий для возможности выступления с номерами на концертах и мероприятиях, проводимых в городе.</a:t>
            </a:r>
          </a:p>
          <a:p>
            <a:r>
              <a:rPr lang="ru-RU" dirty="0"/>
              <a:t>- Организация инструкторских курсов для людей желающих обучать бальным танцам и проводить танцевальные мероприятия.</a:t>
            </a:r>
          </a:p>
        </p:txBody>
      </p:sp>
    </p:spTree>
    <p:extLst>
      <p:ext uri="{BB962C8B-B14F-4D97-AF65-F5344CB8AC3E}">
        <p14:creationId xmlns:p14="http://schemas.microsoft.com/office/powerpoint/2010/main" val="40244094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99592" y="1268760"/>
            <a:ext cx="7315200" cy="2595025"/>
          </a:xfrm>
        </p:spPr>
        <p:txBody>
          <a:bodyPr/>
          <a:lstStyle/>
          <a:p>
            <a:pPr algn="ctr"/>
            <a:r>
              <a:rPr lang="ru-RU" dirty="0" smtClean="0"/>
              <a:t>Спасибо за внимание!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427126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ерспектива">
  <a:themeElements>
    <a:clrScheme name="Перспектива">
      <a:dk1>
        <a:sysClr val="windowText" lastClr="000000"/>
      </a:dk1>
      <a:lt1>
        <a:sysClr val="window" lastClr="FFFFFF"/>
      </a:lt1>
      <a:dk2>
        <a:srgbClr val="283138"/>
      </a:dk2>
      <a:lt2>
        <a:srgbClr val="FF8600"/>
      </a:lt2>
      <a:accent1>
        <a:srgbClr val="838D9B"/>
      </a:accent1>
      <a:accent2>
        <a:srgbClr val="D2610C"/>
      </a:accent2>
      <a:accent3>
        <a:srgbClr val="80716A"/>
      </a:accent3>
      <a:accent4>
        <a:srgbClr val="94147C"/>
      </a:accent4>
      <a:accent5>
        <a:srgbClr val="5D5AD2"/>
      </a:accent5>
      <a:accent6>
        <a:srgbClr val="6F6C7D"/>
      </a:accent6>
      <a:hlink>
        <a:srgbClr val="6187E3"/>
      </a:hlink>
      <a:folHlink>
        <a:srgbClr val="7B8EB8"/>
      </a:folHlink>
    </a:clrScheme>
    <a:fontScheme name="Классическая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Перспектива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alpha val="100000"/>
                <a:satMod val="160000"/>
                <a:lumMod val="105000"/>
              </a:schemeClr>
            </a:gs>
            <a:gs pos="41000">
              <a:schemeClr val="phClr">
                <a:tint val="57000"/>
                <a:satMod val="180000"/>
                <a:lumMod val="99000"/>
              </a:schemeClr>
            </a:gs>
            <a:gs pos="100000">
              <a:schemeClr val="phClr">
                <a:tint val="80000"/>
                <a:satMod val="200000"/>
                <a:lumMod val="104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6000"/>
                <a:satMod val="130000"/>
                <a:lumMod val="114000"/>
              </a:schemeClr>
            </a:gs>
            <a:gs pos="60000">
              <a:schemeClr val="phClr">
                <a:tint val="100000"/>
                <a:satMod val="106000"/>
                <a:lumMod val="110000"/>
              </a:schemeClr>
            </a:gs>
            <a:gs pos="100000">
              <a:schemeClr val="phClr"/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47625" dist="38100" dir="5400000" sy="98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woPt" dir="br">
              <a:rot lat="0" lon="0" rev="8700000"/>
            </a:lightRig>
          </a:scene3d>
          <a:sp3d prstMaterial="matte">
            <a:bevelT w="25400" h="53975"/>
          </a:sp3d>
        </a:effectStyle>
        <a:effectStyle>
          <a:effectLst>
            <a:reflection blurRad="12700" stA="24000" endPos="28000" dist="50800" dir="5400000" sy="-100000" rotWithShape="0"/>
          </a:effectLst>
          <a:scene3d>
            <a:camera prst="orthographicFront">
              <a:rot lat="0" lon="0" rev="0"/>
            </a:camera>
            <a:lightRig rig="threePt" dir="t">
              <a:rot lat="0" lon="0" rev="4800000"/>
            </a:lightRig>
          </a:scene3d>
          <a:sp3d>
            <a:bevelT w="69850" h="3175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80000"/>
                <a:satMod val="100000"/>
                <a:lumMod val="100000"/>
              </a:schemeClr>
            </a:gs>
            <a:gs pos="65000">
              <a:schemeClr val="phClr">
                <a:tint val="100000"/>
                <a:shade val="95000"/>
                <a:satMod val="100000"/>
                <a:lumMod val="100000"/>
              </a:schemeClr>
            </a:gs>
            <a:gs pos="100000">
              <a:schemeClr val="phClr">
                <a:tint val="88000"/>
                <a:shade val="100000"/>
                <a:satMod val="400000"/>
                <a:lumMod val="1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  <a:satMod val="90000"/>
              </a:schemeClr>
              <a:schemeClr val="phClr">
                <a:shade val="92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Perspective</Template>
  <TotalTime>128</TotalTime>
  <Words>313</Words>
  <Application>Microsoft Office PowerPoint</Application>
  <PresentationFormat>Экран (4:3)</PresentationFormat>
  <Paragraphs>19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Перспектива</vt:lpstr>
      <vt:lpstr>Проект: Танцующий водопад</vt:lpstr>
      <vt:lpstr>Презентация PowerPoint</vt:lpstr>
      <vt:lpstr>Презентация PowerPoint</vt:lpstr>
      <vt:lpstr>Презентация PowerPoint</vt:lpstr>
      <vt:lpstr>Презентация PowerPoint</vt:lpstr>
      <vt:lpstr>Спасибо за внимание!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Вовка</dc:creator>
  <cp:lastModifiedBy>Alesia</cp:lastModifiedBy>
  <cp:revision>14</cp:revision>
  <dcterms:created xsi:type="dcterms:W3CDTF">2019-03-26T08:27:45Z</dcterms:created>
  <dcterms:modified xsi:type="dcterms:W3CDTF">2020-04-16T16:48:10Z</dcterms:modified>
</cp:coreProperties>
</file>