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55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CD86-5586-444D-B343-EE73ABA23067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72B1-3EB7-4A9A-9496-6235344C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CD86-5586-444D-B343-EE73ABA23067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72B1-3EB7-4A9A-9496-6235344C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51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CD86-5586-444D-B343-EE73ABA23067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72B1-3EB7-4A9A-9496-6235344C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CD86-5586-444D-B343-EE73ABA23067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72B1-3EB7-4A9A-9496-6235344C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5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CD86-5586-444D-B343-EE73ABA23067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72B1-3EB7-4A9A-9496-6235344C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5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CD86-5586-444D-B343-EE73ABA23067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72B1-3EB7-4A9A-9496-6235344C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54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CD86-5586-444D-B343-EE73ABA23067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72B1-3EB7-4A9A-9496-6235344C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12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CD86-5586-444D-B343-EE73ABA23067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72B1-3EB7-4A9A-9496-6235344C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2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CD86-5586-444D-B343-EE73ABA23067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72B1-3EB7-4A9A-9496-6235344C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5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CD86-5586-444D-B343-EE73ABA23067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72B1-3EB7-4A9A-9496-6235344C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8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CD86-5586-444D-B343-EE73ABA23067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72B1-3EB7-4A9A-9496-6235344C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5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3CD86-5586-444D-B343-EE73ABA23067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772B1-3EB7-4A9A-9496-6235344C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05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65.userapi.com/impg/bksWfAMFuZFyb_M6ZYd8UShn1VzjiBv74t_80g/uoduFFEG4eg.jpg?size=1600x990&amp;quality=96&amp;sign=b76f68ce3c89464612db4f158e2044f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957"/>
            <a:ext cx="12192000" cy="754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661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023" y="-8478"/>
            <a:ext cx="9653953" cy="686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6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8116" y="0"/>
            <a:ext cx="4835768" cy="675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30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521" y="0"/>
            <a:ext cx="9652958" cy="687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9" y="-41572"/>
            <a:ext cx="4881623" cy="6899571"/>
          </a:xfrm>
        </p:spPr>
      </p:pic>
    </p:spTree>
    <p:extLst>
      <p:ext uri="{BB962C8B-B14F-4D97-AF65-F5344CB8AC3E}">
        <p14:creationId xmlns:p14="http://schemas.microsoft.com/office/powerpoint/2010/main" val="1787268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707" y="-35169"/>
            <a:ext cx="9776585" cy="689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22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515" y="-108735"/>
            <a:ext cx="9864970" cy="69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13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6569" y="0"/>
            <a:ext cx="4958861" cy="699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3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un9-84.userapi.com/impg/ev-zIUkOPmmDGdVKSeq8Aj55OYMiMAVvwreqDA/4GGKfLB54AQ.jpg?size=1566x2160&amp;quality=96&amp;sign=2519efcab77e2a27c7079be7b1c04e4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7" y="-15875"/>
            <a:ext cx="4983559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4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un9-14.userapi.com/impg/u9yk1DTRLrZFefrGMjQrXKM71Su8L7OT--zvzw/e1DVRh86MMI.jpg?size=1280x904&amp;quality=96&amp;sign=9346cb8cc9ac7638b57a7a9a9f1d832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0"/>
            <a:ext cx="9525000" cy="67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01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https://sun9-11.userapi.com/impg/AQqBjNfdN-6Q7TJ37V4uuE5BJFU2NdAWGsb4vw/s76SEs0VpoU.jpg?size=1241x1754&amp;quality=96&amp;sign=13e423dcd365df6595efb1951a87a5e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02" y="-91280"/>
            <a:ext cx="4916793" cy="6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46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un9-87.userapi.com/impg/bFMgkhql00BFLGm6HAFOBhA_InjhXiZZ3krYAQ/rj5hdTE2KWo.jpg?size=2560x1811&amp;quality=96&amp;sign=b0ab207237ab6886302d357cd594978d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27" y="0"/>
            <a:ext cx="9843545" cy="69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27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sun9-8.userapi.com/impg/mgy9WQ3VjJl5x99YBemgdczFyFC6ZJGVcT5CZQ/a-dayHnFu5o.jpg?size=2560x1811&amp;quality=96&amp;sign=a737052b46d43004bfc3448bdc360018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22" y="1"/>
            <a:ext cx="969435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8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6538" y="-87060"/>
            <a:ext cx="4906107" cy="698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6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1574" y="0"/>
            <a:ext cx="4975272" cy="687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7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607" y="-46231"/>
            <a:ext cx="9618785" cy="685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59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YUVS</dc:creator>
  <cp:lastModifiedBy>YUVS</cp:lastModifiedBy>
  <cp:revision>3</cp:revision>
  <dcterms:created xsi:type="dcterms:W3CDTF">2022-10-05T11:43:01Z</dcterms:created>
  <dcterms:modified xsi:type="dcterms:W3CDTF">2022-10-05T11:57:32Z</dcterms:modified>
</cp:coreProperties>
</file>