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6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6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6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3AAC-F254-4B0C-9E6F-E6C09C82485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CC33-6F7A-44DB-8D2E-0775AADE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982" y="3360305"/>
            <a:ext cx="9144000" cy="2387600"/>
          </a:xfrm>
        </p:spPr>
        <p:txBody>
          <a:bodyPr/>
          <a:lstStyle/>
          <a:p>
            <a:r>
              <a:rPr lang="ru-RU" dirty="0" smtClean="0"/>
              <a:t>МБУ молодежный центр «</a:t>
            </a:r>
            <a:r>
              <a:rPr lang="ru-RU" dirty="0" err="1" smtClean="0"/>
              <a:t>Салгал</a:t>
            </a:r>
            <a:r>
              <a:rPr lang="ru-RU" dirty="0" smtClean="0"/>
              <a:t>» г. Ак-Довурак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4" y="0"/>
            <a:ext cx="3360305" cy="33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4" y="0"/>
            <a:ext cx="92195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204" y="4124325"/>
            <a:ext cx="9313414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женщин города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8 марта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53" y="0"/>
            <a:ext cx="64016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280" y="1348364"/>
            <a:ext cx="10497574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волонтеров по очистке снега пожилым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9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0"/>
            <a:ext cx="53386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326" y="1108363"/>
            <a:ext cx="9144000" cy="5358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по Грантам Росмолодежь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0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27" y="369455"/>
            <a:ext cx="9026236" cy="9887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Ог-буле чылын таварыштыр шыва тон даараар мастер-класс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1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2509" y="5670118"/>
            <a:ext cx="10515600" cy="15001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«Ширбиишбол» среди молодежи от 14 до 35 лет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 Семьи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77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777" y="369456"/>
            <a:ext cx="5143500" cy="113650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зональном образовательном форуме «Аныяк Тыва»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208" y="723265"/>
            <a:ext cx="1012421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старты среди молодых семей города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9" y="2048828"/>
            <a:ext cx="9977582" cy="48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532437"/>
            <a:ext cx="9144000" cy="13255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 дыл хуннунге тураскааткан аныяк бижикчилер болгаш «Мажалык» чечен чогаал каттыжыышкынынын кежигуннери-биле чогаадыкчы ужуражылга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1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66" y="0"/>
            <a:ext cx="83270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465" y="0"/>
            <a:ext cx="8327067" cy="11223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волонтеров в рубке и уборке дров пожилым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3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381" y="5315815"/>
            <a:ext cx="6763328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«Тевекбол» среди молодежи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до 35 лет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Защитника Отечества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4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87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МБУ молодежный центр «Салгал» г. Ак-Довурак</vt:lpstr>
      <vt:lpstr>Обмен опытом по Грантам Росмолодежь</vt:lpstr>
      <vt:lpstr>Ог-буле чылын таварыштыр шыва тон даараар мастер-класс</vt:lpstr>
      <vt:lpstr>Презентация PowerPoint</vt:lpstr>
      <vt:lpstr>Участие в зональном образовательном форуме «Аныяк Тыва»</vt:lpstr>
      <vt:lpstr>Веселые старты среди молодых семей города</vt:lpstr>
      <vt:lpstr>Тыва дыл хуннунге тураскааткан аныяк бижикчилер болгаш «Мажалык» чечен чогаал каттыжыышкынынын кежигуннери-биле чогаадыкчы ужуражылга</vt:lpstr>
      <vt:lpstr>Помощь волонтеров в рубке и уборке дров пожилым</vt:lpstr>
      <vt:lpstr>«Тевекбол» среди молодежи  от 14 до 35 лет  ко Дню Защитника Отечества </vt:lpstr>
      <vt:lpstr>Поздравление женщин города  ко Дню 8 марта</vt:lpstr>
      <vt:lpstr>Помощь волонтеров по очистке снега пожилым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опытом по Грантам Росмолодежь</dc:title>
  <dc:creator>Yachoch</dc:creator>
  <cp:lastModifiedBy>Yachoch</cp:lastModifiedBy>
  <cp:revision>9</cp:revision>
  <dcterms:created xsi:type="dcterms:W3CDTF">2024-04-17T00:44:28Z</dcterms:created>
  <dcterms:modified xsi:type="dcterms:W3CDTF">2024-05-18T00:58:10Z</dcterms:modified>
</cp:coreProperties>
</file>