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82" r:id="rId2"/>
    <p:sldId id="285" r:id="rId3"/>
    <p:sldId id="257" r:id="rId4"/>
    <p:sldId id="262" r:id="rId5"/>
    <p:sldId id="263" r:id="rId6"/>
    <p:sldId id="265" r:id="rId7"/>
    <p:sldId id="300" r:id="rId8"/>
    <p:sldId id="266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89" r:id="rId17"/>
    <p:sldId id="290" r:id="rId18"/>
    <p:sldId id="292" r:id="rId19"/>
    <p:sldId id="28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575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9303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5529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446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9719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1172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1410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3299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5470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92795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00074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31102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844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6024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9367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8636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F21AF1E2-466C-487E-86AF-CA6FFFCA2720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="" xmlns:a16="http://schemas.microsoft.com/office/drawing/2014/main" id="{531F1BC1-79BD-45BA-B27E-7A2C62A65EC9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=""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="" xmlns:a16="http://schemas.microsoft.com/office/drawing/2014/main" id="{2B29CFAD-7DFA-43C8-BC78-F666303C4A65}"/>
              </a:ext>
            </a:extLst>
          </p:cNvPr>
          <p:cNvGrpSpPr/>
          <p:nvPr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=""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=""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=""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=""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4213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5535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DD823940-1850-4484-BDCE-3D9B898D6787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="" xmlns:a16="http://schemas.microsoft.com/office/drawing/2014/main" id="{6FFA8582-48C8-4154-ACF0-5F6412FAAE0C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=""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06A97B71-3A84-4844-BDB5-E3F77302BBC0}"/>
              </a:ext>
            </a:extLst>
          </p:cNvPr>
          <p:cNvSpPr/>
          <p:nvPr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759BB951-621D-4456-A832-116187764B2E}"/>
              </a:ext>
            </a:extLst>
          </p:cNvPr>
          <p:cNvSpPr/>
          <p:nvPr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="" xmlns:a16="http://schemas.microsoft.com/office/drawing/2014/main" id="{3F8008CE-2F0A-4568-9C4A-C347A4880513}"/>
              </a:ext>
            </a:extLst>
          </p:cNvPr>
          <p:cNvSpPr/>
          <p:nvPr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=""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23A17C7-5A8B-4D9D-AC8A-2486018F3FB8}"/>
              </a:ext>
            </a:extLst>
          </p:cNvPr>
          <p:cNvGrpSpPr/>
          <p:nvPr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=""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=""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=""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=""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826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5F888-2461-4884-83FE-9D9F91EA42C1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E7BB99A-1FD5-4725-8EEC-21E90157BCA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molodmih" TargetMode="External"/><Relationship Id="rId13" Type="http://schemas.openxmlformats.org/officeDocument/2006/relationships/image" Target="../media/image74.png"/><Relationship Id="rId3" Type="http://schemas.openxmlformats.org/officeDocument/2006/relationships/image" Target="../media/image72.jpg"/><Relationship Id="rId7" Type="http://schemas.openxmlformats.org/officeDocument/2006/relationships/hyperlink" Target="https://vk.com/mih.miatz" TargetMode="External"/><Relationship Id="rId12" Type="http://schemas.openxmlformats.org/officeDocument/2006/relationships/hyperlink" Target="https://ok.ru/group/65378812887075" TargetMode="External"/><Relationship Id="rId2" Type="http://schemas.openxmlformats.org/officeDocument/2006/relationships/image" Target="../media/image71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mihadm.com/" TargetMode="External"/><Relationship Id="rId11" Type="http://schemas.openxmlformats.org/officeDocument/2006/relationships/hyperlink" Target="https://vk.com/club155734183" TargetMode="External"/><Relationship Id="rId5" Type="http://schemas.openxmlformats.org/officeDocument/2006/relationships/hyperlink" Target="http://priziv34.ru/" TargetMode="External"/><Relationship Id="rId15" Type="http://schemas.openxmlformats.org/officeDocument/2006/relationships/image" Target="../media/image76.jpeg"/><Relationship Id="rId10" Type="http://schemas.openxmlformats.org/officeDocument/2006/relationships/hyperlink" Target="https://t.me/dobrocentrmih" TargetMode="External"/><Relationship Id="rId4" Type="http://schemas.openxmlformats.org/officeDocument/2006/relationships/image" Target="../media/image73.jpeg"/><Relationship Id="rId9" Type="http://schemas.openxmlformats.org/officeDocument/2006/relationships/hyperlink" Target="https://dobro.press/profile/viktor-sagdeev" TargetMode="External"/><Relationship Id="rId1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259" y="1186537"/>
            <a:ext cx="5690680" cy="1517356"/>
          </a:xfrm>
        </p:spPr>
        <p:txBody>
          <a:bodyPr/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МКУ «Социально-досуговый центр 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подростков и молодежи»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городской округ город Михайловка</a:t>
            </a:r>
          </a:p>
          <a:p>
            <a:r>
              <a:rPr lang="ru-RU" dirty="0" smtClean="0"/>
              <a:t>Волгоградская область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 b="10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93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41618" y="0"/>
            <a:ext cx="9263105" cy="154247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общественной активности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038070" y="3023411"/>
            <a:ext cx="5366049" cy="147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выездной ШОА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/>
          <a:stretch/>
        </p:blipFill>
        <p:spPr>
          <a:xfrm>
            <a:off x="141618" y="1763411"/>
            <a:ext cx="4987404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14" y="4283411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36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6490716" y="3023411"/>
            <a:ext cx="5366049" cy="147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юбилейных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в честь 100-летия Пионерии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16" y="1754785"/>
            <a:ext cx="2161500" cy="47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6706"/>
          <a:stretch/>
        </p:blipFill>
        <p:spPr>
          <a:xfrm>
            <a:off x="141618" y="1687299"/>
            <a:ext cx="4080296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4" y="4207299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ПИОНЕРИЯ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8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7524690" y="5789024"/>
            <a:ext cx="5366049" cy="147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мобилизованным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МЫВМЕСТЕ </a:t>
            </a:r>
            <a:r>
              <a:rPr lang="en-US" dirty="0" smtClean="0"/>
              <a:t>#</a:t>
            </a:r>
            <a:r>
              <a:rPr lang="ru-RU" dirty="0" smtClean="0"/>
              <a:t>СВОИХНЕБРОСАЕМ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9" y="1829024"/>
            <a:ext cx="4750811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r="11829"/>
          <a:stretch/>
        </p:blipFill>
        <p:spPr>
          <a:xfrm>
            <a:off x="250165" y="4169024"/>
            <a:ext cx="304512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b="17184"/>
          <a:stretch/>
        </p:blipFill>
        <p:spPr>
          <a:xfrm>
            <a:off x="3207797" y="4097024"/>
            <a:ext cx="1432405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67" y="434902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11" y="182902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11" y="182902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32" y="398902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32" y="434902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8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8326948" y="4476772"/>
            <a:ext cx="3577505" cy="147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выездных концертов для </a:t>
            </a:r>
            <a:r>
              <a:rPr lang="ru-RU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солдатов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воинской части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Тепло из дома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6855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60205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2"/>
          <a:stretch/>
        </p:blipFill>
        <p:spPr>
          <a:xfrm>
            <a:off x="4198201" y="1726923"/>
            <a:ext cx="4954426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4"/>
          <a:stretch/>
        </p:blipFill>
        <p:spPr>
          <a:xfrm>
            <a:off x="4198201" y="4153564"/>
            <a:ext cx="3902004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95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287609" y="4476772"/>
            <a:ext cx="6306292" cy="147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акции «Добрые письма» с детьми Михайловской школы-интернат в рамках Осенней недели добра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Добрые письма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/>
          <a:stretch/>
        </p:blipFill>
        <p:spPr>
          <a:xfrm>
            <a:off x="173373" y="4274420"/>
            <a:ext cx="504438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7614"/>
          <a:stretch/>
        </p:blipFill>
        <p:spPr>
          <a:xfrm>
            <a:off x="4546120" y="1754420"/>
            <a:ext cx="43045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13099"/>
          <a:stretch/>
        </p:blipFill>
        <p:spPr>
          <a:xfrm>
            <a:off x="103517" y="1754420"/>
            <a:ext cx="4364966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0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Проект </a:t>
            </a:r>
            <a:r>
              <a:rPr lang="ru-RU" sz="3200" dirty="0" smtClean="0"/>
              <a:t>"</a:t>
            </a:r>
            <a:r>
              <a:rPr lang="ru-RU" sz="3200" dirty="0"/>
              <a:t>Волшебный клубок! Золотая бабушка!"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7667"/>
            <a:ext cx="114625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68" y="2637667"/>
            <a:ext cx="114625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13525"/>
          <a:stretch/>
        </p:blipFill>
        <p:spPr>
          <a:xfrm>
            <a:off x="3297538" y="2637667"/>
            <a:ext cx="445123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11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314" y="296887"/>
            <a:ext cx="9050518" cy="94549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региональным ресурсным центром добровольчества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Волгоградской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r="9769"/>
          <a:stretch/>
        </p:blipFill>
        <p:spPr>
          <a:xfrm>
            <a:off x="285403" y="1631064"/>
            <a:ext cx="279272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79223" y="3648437"/>
            <a:ext cx="3413833" cy="1062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патриотической акции «Сохранить чтобы помнить»</a:t>
            </a:r>
            <a:endParaRPr lang="ru-RU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10" y="1698399"/>
            <a:ext cx="28824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8778167" y="2346353"/>
            <a:ext cx="3413833" cy="1062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068893" y="3543946"/>
            <a:ext cx="3413833" cy="1062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реализации программы «Молоды Душой»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/>
          <a:stretch/>
        </p:blipFill>
        <p:spPr>
          <a:xfrm>
            <a:off x="9160091" y="1633428"/>
            <a:ext cx="2607100" cy="201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7454577" y="3508174"/>
            <a:ext cx="3413833" cy="1062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реализации всероссийской акции «Красная гвоздика»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94" y="1698399"/>
            <a:ext cx="268800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12" y="4448611"/>
            <a:ext cx="1782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95" y="4428526"/>
            <a:ext cx="1782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7606195" y="5085220"/>
            <a:ext cx="3413833" cy="1062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</a:t>
            </a:r>
          </a:p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«Танцуй Москва, Танцуй Россия»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95" y="4428526"/>
            <a:ext cx="1782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6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образовательных программ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r="12653"/>
          <a:stretch/>
        </p:blipFill>
        <p:spPr>
          <a:xfrm>
            <a:off x="1297289" y="1725535"/>
            <a:ext cx="2775045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92039" y="3314232"/>
            <a:ext cx="3585543" cy="97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</a:t>
            </a:r>
            <a:r>
              <a:rPr lang="ru-RU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курсов «</a:t>
            </a:r>
            <a:r>
              <a:rPr lang="ru-RU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Добро.Университет</a:t>
            </a:r>
            <a:r>
              <a:rPr lang="ru-RU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0" y="4214232"/>
            <a:ext cx="271698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81533" y="5805840"/>
            <a:ext cx="3585543" cy="97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встреч и семинаров среди Серебряных волонтеров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29" y="421423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34" y="421423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30" y="421423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61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34716" cy="12071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Информационное сопровождение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4" y="4330464"/>
            <a:ext cx="1620000" cy="16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30" y="4393497"/>
            <a:ext cx="1018013" cy="144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5534" y="2117041"/>
            <a:ext cx="12096466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Весь процесс реализации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волонтерской деятельности  освещается 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печатных изданиях газеты «Призыв»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интернет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порталах  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http://priziv34.ru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http://mihadm.com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https://vk.com/mih.miatz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vk.com/molodmih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dobro.press/profile/viktor-sagdeev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t.me/dobrocentrmih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vk.com/club155734183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ok.ru/group/65378812887075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1"/>
          <a:stretch/>
        </p:blipFill>
        <p:spPr>
          <a:xfrm>
            <a:off x="3621628" y="4517309"/>
            <a:ext cx="1740030" cy="7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1"/>
          <a:stretch/>
        </p:blipFill>
        <p:spPr>
          <a:xfrm>
            <a:off x="3621628" y="5113497"/>
            <a:ext cx="1895730" cy="7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25" y="4240464"/>
            <a:ext cx="18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92" y="4240464"/>
            <a:ext cx="1800000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12" y="4150464"/>
            <a:ext cx="156130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27429"/>
            <a:ext cx="12192000" cy="1400530"/>
          </a:xfrm>
        </p:spPr>
        <p:txBody>
          <a:bodyPr/>
          <a:lstStyle/>
          <a:p>
            <a:pPr algn="ctr"/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6777" y="373493"/>
            <a:ext cx="5468248" cy="144272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КЦСОМ «ЮНОСТЬ»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191553" y="5067344"/>
            <a:ext cx="5976333" cy="1442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Муниципальный центр серебряного добровольчества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 b="40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51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200" y="840655"/>
            <a:ext cx="9404723" cy="101743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ком звонят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/>
          <a:stretch/>
        </p:blipFill>
        <p:spPr>
          <a:xfrm>
            <a:off x="2141416" y="3553943"/>
            <a:ext cx="344693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7578380" y="4215227"/>
            <a:ext cx="3829640" cy="589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Свеча памяти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5078" y="2741855"/>
            <a:ext cx="11755055" cy="589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Цель- воспитание у нынешнего поколения гражданственности, патриотизма как важнейших духовно-нравственных и социальных ценностей, уважение к памяти защитников </a:t>
            </a:r>
            <a:r>
              <a:rPr lang="ru-RU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Отечества.</a:t>
            </a:r>
            <a:endParaRPr lang="ru-RU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5078" y="5991483"/>
            <a:ext cx="11755055" cy="589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Цель-чтить память не вернувшихся с кровопролитной войны под Сталинградом.</a:t>
            </a:r>
          </a:p>
          <a:p>
            <a:r>
              <a:rPr lang="ru-RU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Горящая свеча-символ </a:t>
            </a:r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великого подвига, совершённого </a:t>
            </a:r>
            <a:endParaRPr lang="ru-RU" sz="2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Сталинградской земле.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2" b="16153"/>
          <a:stretch/>
        </p:blipFill>
        <p:spPr>
          <a:xfrm>
            <a:off x="55078" y="3491471"/>
            <a:ext cx="2086338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7340" r="24864" b="10464"/>
          <a:stretch/>
        </p:blipFill>
        <p:spPr>
          <a:xfrm>
            <a:off x="337928" y="179371"/>
            <a:ext cx="2455696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6410"/>
          <a:stretch/>
        </p:blipFill>
        <p:spPr>
          <a:xfrm>
            <a:off x="3630735" y="179371"/>
            <a:ext cx="2626354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67" y="3373943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38" y="117240"/>
            <a:ext cx="9404723" cy="1400530"/>
          </a:xfrm>
        </p:spPr>
        <p:txBody>
          <a:bodyPr/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Танцуй со мной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8" y="1751163"/>
            <a:ext cx="377926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4" b="3397"/>
          <a:stretch/>
        </p:blipFill>
        <p:spPr>
          <a:xfrm>
            <a:off x="226438" y="4271163"/>
            <a:ext cx="254366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30" y="1751163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00" y="4271163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18" y="1751163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05" y="4271163"/>
            <a:ext cx="378443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7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82" y="0"/>
            <a:ext cx="10595154" cy="1400530"/>
          </a:xfrm>
        </p:spPr>
        <p:txBody>
          <a:bodyPr/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еатральная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Star-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тята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056333" y="4296358"/>
            <a:ext cx="8000475" cy="2452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восстановление социальных связей и преодоления одиночества людей старшего поколения, стимулирование их творческого 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коммуникативного потенциала.</a:t>
            </a: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8" y="1616530"/>
            <a:ext cx="4105603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81" y="1634530"/>
            <a:ext cx="27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84" y="1615444"/>
            <a:ext cx="27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7" y="4290622"/>
            <a:ext cx="252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4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96" y="0"/>
            <a:ext cx="11660273" cy="169232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«Чистые берега» и «Вода России»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88340" y="4405645"/>
            <a:ext cx="7108821" cy="2452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является привлечение </a:t>
            </a: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к проблемным вопросам, существующим в экологической сфере, улучшить состояние экологической безопасности региона.</a:t>
            </a:r>
            <a:endParaRPr lang="ru-RU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66" b="11320"/>
          <a:stretch/>
        </p:blipFill>
        <p:spPr>
          <a:xfrm>
            <a:off x="177116" y="1912873"/>
            <a:ext cx="325391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r="20812"/>
          <a:stretch/>
        </p:blipFill>
        <p:spPr>
          <a:xfrm>
            <a:off x="7134316" y="1912873"/>
            <a:ext cx="3501796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0" r="29989" b="21792"/>
          <a:stretch/>
        </p:blipFill>
        <p:spPr>
          <a:xfrm>
            <a:off x="3527291" y="1912873"/>
            <a:ext cx="331106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14036"/>
          <a:stretch/>
        </p:blipFill>
        <p:spPr>
          <a:xfrm>
            <a:off x="177116" y="4405645"/>
            <a:ext cx="419075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71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96" y="0"/>
            <a:ext cx="11660273" cy="169232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аллеи памяти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2" y="2504975"/>
            <a:ext cx="3888000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26" y="2504975"/>
            <a:ext cx="2187000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64" y="2504975"/>
            <a:ext cx="2187000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51" y="2504975"/>
            <a:ext cx="2187000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59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41618" y="0"/>
            <a:ext cx="9263105" cy="154247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201777" y="509045"/>
            <a:ext cx="2523917" cy="1596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Разноцветный понедельник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" y="4408098"/>
            <a:ext cx="1755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49" y="4408098"/>
            <a:ext cx="1755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81" y="4408098"/>
            <a:ext cx="1755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400381" y="4779845"/>
            <a:ext cx="4668963" cy="1596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класс-как эликсир молодости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" y="180121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36" y="180121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11" y="180121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2" y="1777698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5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41618" y="0"/>
            <a:ext cx="9263105" cy="154247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DOBRO.RU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3" y="1672781"/>
            <a:ext cx="554015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3" y="4192781"/>
            <a:ext cx="554015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322742" y="3328293"/>
            <a:ext cx="5366049" cy="147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использования единой платформы добровольцев 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DOBRO.RU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добровольцев и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8005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55923798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80_TF55923798.potx" id="{1FB061B5-9E01-4E04-A517-B0AA2987E41C}" vid="{D770918E-B00C-4F04-BDFD-A08CC9945D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tf55923798</Template>
  <TotalTime>1332</TotalTime>
  <Words>321</Words>
  <Application>Microsoft Office PowerPoint</Application>
  <PresentationFormat>Широкоэкранный</PresentationFormat>
  <Paragraphs>48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tf55923798</vt:lpstr>
      <vt:lpstr>МКУ «Социально-досуговый центр  для подростков и молодежи»</vt:lpstr>
      <vt:lpstr>КЦСОМ «ЮНОСТЬ»</vt:lpstr>
      <vt:lpstr>По ком звонят  колокола</vt:lpstr>
      <vt:lpstr>Танцуй со мной</vt:lpstr>
      <vt:lpstr>«Театральная студия «Star-тята»</vt:lpstr>
      <vt:lpstr>«Чистые берега» и «Вода России» </vt:lpstr>
      <vt:lpstr>Высадка аллеи памяти</vt:lpstr>
      <vt:lpstr>Мастер классы</vt:lpstr>
      <vt:lpstr>«DOBRO.RU» </vt:lpstr>
      <vt:lpstr>Школа общественной активности</vt:lpstr>
      <vt:lpstr>ПИОНЕРИЯ</vt:lpstr>
      <vt:lpstr>#МЫВМЕСТЕ #СВОИХНЕБРОСАЕМ</vt:lpstr>
      <vt:lpstr>#Тепло из дома</vt:lpstr>
      <vt:lpstr>#Добрые письма</vt:lpstr>
      <vt:lpstr>Проект "Волшебный клубок! Золотая бабушка!"</vt:lpstr>
      <vt:lpstr>Взаимодействие с региональным ресурсным центром добровольчества (волонтерства) Волгоградской области</vt:lpstr>
      <vt:lpstr>Проведение образовательных программ</vt:lpstr>
      <vt:lpstr>Информационное сопровождение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Михайловского информационно- аналитического центра</dc:title>
  <dc:creator>Сагдеев В.А.</dc:creator>
  <cp:lastModifiedBy>user2</cp:lastModifiedBy>
  <cp:revision>95</cp:revision>
  <dcterms:created xsi:type="dcterms:W3CDTF">2018-09-06T08:38:16Z</dcterms:created>
  <dcterms:modified xsi:type="dcterms:W3CDTF">2023-10-29T11:35:57Z</dcterms:modified>
</cp:coreProperties>
</file>