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_po" initials="d" lastIdx="2" clrIdx="0">
    <p:extLst>
      <p:ext uri="{19B8F6BF-5375-455C-9EA6-DF929625EA0E}">
        <p15:presenceInfo xmlns:p15="http://schemas.microsoft.com/office/powerpoint/2012/main" userId="6251443da516ee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20:31:18.60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4-29T20:31:19.536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1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5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7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3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11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4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0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4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1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5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4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0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4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8AA82E-CA61-4F7F-A578-188D421A007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FF8BFD-C33B-4887-ACD6-D998AD27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84" y="713053"/>
            <a:ext cx="9413133" cy="5294888"/>
          </a:xfrm>
        </p:spPr>
      </p:pic>
      <p:sp>
        <p:nvSpPr>
          <p:cNvPr id="7" name="Волна 6"/>
          <p:cNvSpPr/>
          <p:nvPr/>
        </p:nvSpPr>
        <p:spPr>
          <a:xfrm>
            <a:off x="427707" y="0"/>
            <a:ext cx="11140225" cy="143114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Подари тепло своего сердца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1457" y="5923305"/>
            <a:ext cx="3019021" cy="309093"/>
          </a:xfrm>
        </p:spPr>
        <p:txBody>
          <a:bodyPr>
            <a:noAutofit/>
          </a:bodyPr>
          <a:lstStyle/>
          <a:p>
            <a:r>
              <a:rPr lang="ru-RU" sz="1600" dirty="0" smtClean="0"/>
              <a:t>Автор проекта: Погосян Диана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09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373" y="784978"/>
            <a:ext cx="1053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YS Text"/>
              </a:rPr>
              <a:t>По официальным данным прошлого года в нашей стране насчитывалось 118 тысяч детей сирот, то есть тех, кто фактически не имеет живых родителей.</a:t>
            </a:r>
            <a:endParaRPr lang="ru-RU" dirty="0"/>
          </a:p>
        </p:txBody>
      </p:sp>
      <p:pic>
        <p:nvPicPr>
          <p:cNvPr id="1026" name="Picture 2" descr="https://avatars.mds.yandex.net/get-zen_doc/1945572/pub_5cdfe6c111977c00b30cb35d_5cdfe9376ae53300b438d7c1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78" y="1451691"/>
            <a:ext cx="5238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373" y="1372252"/>
            <a:ext cx="5360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YS Text"/>
              </a:rPr>
              <a:t>10% сирот адаптируются к условиям современного мира,</a:t>
            </a:r>
            <a:endParaRPr lang="ru-RU" b="0" i="0" dirty="0" smtClean="0">
              <a:solidFill>
                <a:srgbClr val="000000"/>
              </a:solidFill>
              <a:effectLst/>
              <a:latin typeface="Y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YS Text"/>
              </a:rPr>
              <a:t>40% становятся алкоголиками или наркоманами,</a:t>
            </a:r>
            <a:endParaRPr lang="ru-RU" b="0" i="0" dirty="0" smtClean="0">
              <a:solidFill>
                <a:srgbClr val="000000"/>
              </a:solidFill>
              <a:effectLst/>
              <a:latin typeface="Y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YS Text"/>
              </a:rPr>
              <a:t>40% попадают в тюрьмы, связываются с преступной деятельностью,</a:t>
            </a:r>
            <a:endParaRPr lang="ru-RU" b="0" i="0" dirty="0" smtClean="0">
              <a:solidFill>
                <a:srgbClr val="000000"/>
              </a:solidFill>
              <a:effectLst/>
              <a:latin typeface="Y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YS Text"/>
              </a:rPr>
              <a:t>10% заканчивают жизнь самоубийством.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  <p:pic>
        <p:nvPicPr>
          <p:cNvPr id="1028" name="Picture 4" descr="Где вы мама и пап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98" y="3512654"/>
            <a:ext cx="3782253" cy="24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635" y="2402678"/>
            <a:ext cx="10310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effectLst/>
              </a:rPr>
              <a:t>1.Вовлечение Добровольцев помогать детям в детских домах.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rgbClr val="000000"/>
                </a:solidFill>
                <a:effectLst/>
              </a:rPr>
              <a:t>2.Поддержка в каких-либо личных переживаниях.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rgbClr val="000000"/>
                </a:solidFill>
                <a:effectLst/>
              </a:rPr>
              <a:t>3.Оказывать помощь в построении взаимоотношений подростка и среды его нахождения.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rgbClr val="000000"/>
                </a:solidFill>
                <a:effectLst/>
              </a:rPr>
              <a:t>4.Способствовать развитию мотивации к здоровому образу жизни.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rgbClr val="000000"/>
                </a:solidFill>
                <a:effectLst/>
              </a:rPr>
              <a:t>5.Развитие творческой и общественной активности, способности к самопознанию и самореализации.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rgbClr val="000000"/>
                </a:solidFill>
                <a:effectLst/>
              </a:rPr>
              <a:t>6.Способствовать развитию мотивации к получению профессии.</a:t>
            </a:r>
            <a:endParaRPr lang="ru-RU" sz="2400" b="1" i="1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940905" y="834887"/>
            <a:ext cx="10071652" cy="1073426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11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103" y="734971"/>
            <a:ext cx="10933045" cy="183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Поддержка детей в детских учреждениях, помощь в социализации-получение знаний и навыков, которые понадобятся им для самостоятельной жизни в обществе, выбора профессии и своего жизненного пути.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dp.informator.ua/wp-content/uploads/2018/12/intelektualnie-igri-dly-detei-7-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9" y="2523923"/>
            <a:ext cx="5383835" cy="36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lchas.1prof.by/Uploads/prof/pomog-profsoiuz--v-nakazanii-otkazano/900_1406_dum_pom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70" y="2570923"/>
            <a:ext cx="5318710" cy="34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9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d0bcd6113b2d829bf96c9c752c20235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8" y="3103810"/>
            <a:ext cx="4694348" cy="31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096" y="824248"/>
            <a:ext cx="10631510" cy="6954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Дарите тепло сердца тем, кто в этом нуждается!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6" name="Picture 4" descr="https://avatars.mds.yandex.net/get-pdb/216365/80e274f2-27e0-4c74-896e-5cc548ede3d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1603336"/>
            <a:ext cx="4094453" cy="27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.shopify.com/s/files/1/0067/8268/1199/articles/blogin1_0883c2cb-22eb-4d19-bae0-6f9c54c2f308_2048x.jpg?v=15405046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99" y="1681872"/>
            <a:ext cx="3207029" cy="18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308" y="3485826"/>
            <a:ext cx="2669012" cy="2669012"/>
          </a:xfrm>
          <a:prstGeom prst="rect">
            <a:avLst/>
          </a:prstGeom>
        </p:spPr>
      </p:pic>
      <p:pic>
        <p:nvPicPr>
          <p:cNvPr id="3080" name="Picture 8" descr="https://im0-tub-ru.yandex.net/i?id=a618cd8d44bdca111b1d624d0c056275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29" y="3949788"/>
            <a:ext cx="3278148" cy="21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3997" y="1620815"/>
            <a:ext cx="2847095" cy="15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8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117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Garamond</vt:lpstr>
      <vt:lpstr>YS Text</vt:lpstr>
      <vt:lpstr>Натуральные материалы</vt:lpstr>
      <vt:lpstr>Автор проекта: Погосян Диана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di_po</dc:creator>
  <cp:lastModifiedBy>di_po</cp:lastModifiedBy>
  <cp:revision>5</cp:revision>
  <dcterms:created xsi:type="dcterms:W3CDTF">2020-04-29T16:55:45Z</dcterms:created>
  <dcterms:modified xsi:type="dcterms:W3CDTF">2020-04-29T17:38:43Z</dcterms:modified>
</cp:coreProperties>
</file>