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5" r:id="rId6"/>
    <p:sldId id="266" r:id="rId7"/>
    <p:sldId id="267" r:id="rId8"/>
    <p:sldId id="26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54" autoAdjust="0"/>
  </p:normalViewPr>
  <p:slideViewPr>
    <p:cSldViewPr>
      <p:cViewPr varScale="1">
        <p:scale>
          <a:sx n="48" d="100"/>
          <a:sy n="48" d="100"/>
        </p:scale>
        <p:origin x="126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vk.com/club" TargetMode="External"/><Relationship Id="rId7" Type="http://schemas.openxmlformats.org/officeDocument/2006/relationships/hyperlink" Target="https://ok.ru/group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s://museum-aban.krn.muzkult.ru/news/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" y="1"/>
            <a:ext cx="9162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«Абанский районный краеведческий музей имени М.В. Фомичёва»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esktop\HvpEz8alb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7650"/>
            <a:ext cx="5537199" cy="390615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ve6ilVmzzq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2"/>
          <a:stretch/>
        </p:blipFill>
        <p:spPr bwMode="auto">
          <a:xfrm>
            <a:off x="5868144" y="2492896"/>
            <a:ext cx="3027069" cy="3713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9330" y="5680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19"/>
            <a:ext cx="9162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91352" y="4350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8" y="-64020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62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04664"/>
            <a:ext cx="7488832" cy="720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04665"/>
            <a:ext cx="5544616" cy="64633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95" y="982176"/>
            <a:ext cx="6912768" cy="378565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Экскурсионная деятельность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Массовые мероприятия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Культурно-образовательные мероприятия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Патриотическое направление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Экологическое направление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Фольклорное направление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История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Историческое краеведения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Профориентация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Социальная работа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Туристическое  направление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4548" r="18189" b="16844"/>
          <a:stretch/>
        </p:blipFill>
        <p:spPr>
          <a:xfrm>
            <a:off x="6659498" y="548680"/>
            <a:ext cx="2393297" cy="216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t="12513" r="8889"/>
          <a:stretch/>
        </p:blipFill>
        <p:spPr>
          <a:xfrm>
            <a:off x="683568" y="5014270"/>
            <a:ext cx="2940486" cy="190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4511" r="20292" b="19290"/>
          <a:stretch/>
        </p:blipFill>
        <p:spPr>
          <a:xfrm>
            <a:off x="3975866" y="4657621"/>
            <a:ext cx="2200379" cy="220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t="28258" r="19374" b="7734"/>
          <a:stretch/>
        </p:blipFill>
        <p:spPr>
          <a:xfrm>
            <a:off x="6280342" y="3573016"/>
            <a:ext cx="2740481" cy="192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0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" y="2"/>
            <a:ext cx="9162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91352" y="4350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направление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25850" r="9838"/>
          <a:stretch/>
        </p:blipFill>
        <p:spPr>
          <a:xfrm>
            <a:off x="294802" y="1021599"/>
            <a:ext cx="3923928" cy="3239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31100" r="21650"/>
          <a:stretch/>
        </p:blipFill>
        <p:spPr>
          <a:xfrm>
            <a:off x="591449" y="4083390"/>
            <a:ext cx="3722237" cy="277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1100" r="14563"/>
          <a:stretch/>
        </p:blipFill>
        <p:spPr>
          <a:xfrm>
            <a:off x="4700923" y="1074638"/>
            <a:ext cx="4119549" cy="322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32150" r="15350"/>
          <a:stretch/>
        </p:blipFill>
        <p:spPr>
          <a:xfrm>
            <a:off x="4605967" y="4083390"/>
            <a:ext cx="3897524" cy="2748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938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" y="1"/>
            <a:ext cx="9162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91352" y="4350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886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Массовые мероприятия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1" y="1628800"/>
            <a:ext cx="4246261" cy="4488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9000" r="24013" b="17667"/>
          <a:stretch/>
        </p:blipFill>
        <p:spPr>
          <a:xfrm>
            <a:off x="4427984" y="1145889"/>
            <a:ext cx="4663289" cy="311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9000" r="9838" b="11151"/>
          <a:stretch/>
        </p:blipFill>
        <p:spPr>
          <a:xfrm>
            <a:off x="4427984" y="4126943"/>
            <a:ext cx="4649708" cy="2683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460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" y="1"/>
            <a:ext cx="9162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91352" y="4350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36350" r="18500" b="16400"/>
          <a:stretch/>
        </p:blipFill>
        <p:spPr>
          <a:xfrm>
            <a:off x="11106" y="1194993"/>
            <a:ext cx="460851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28097" r="12961" b="14271"/>
          <a:stretch/>
        </p:blipFill>
        <p:spPr>
          <a:xfrm>
            <a:off x="3089452" y="3573016"/>
            <a:ext cx="6054548" cy="3233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294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" y="1"/>
            <a:ext cx="9162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91352" y="43503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32656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Культурно-образовательное направление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2700" r="31888" b="23751"/>
          <a:stretch/>
        </p:blipFill>
        <p:spPr>
          <a:xfrm>
            <a:off x="27411" y="4049556"/>
            <a:ext cx="4343149" cy="280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4300" r="20075" b="23751"/>
          <a:stretch/>
        </p:blipFill>
        <p:spPr>
          <a:xfrm>
            <a:off x="1937917" y="1089739"/>
            <a:ext cx="3995936" cy="291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r="52363" b="26899"/>
          <a:stretch/>
        </p:blipFill>
        <p:spPr>
          <a:xfrm>
            <a:off x="4716016" y="4049556"/>
            <a:ext cx="4320480" cy="277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927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289"/>
            <a:ext cx="9162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849339"/>
            <a:ext cx="48965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vk.com/club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196038730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7" y="930367"/>
            <a:ext cx="3635896" cy="20078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0" y="3212976"/>
            <a:ext cx="6012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(виртуальный тур)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museum-aban.krn.muzkult.ru/news/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103602901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00" y="2857170"/>
            <a:ext cx="3823100" cy="2011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91880" y="5418715"/>
            <a:ext cx="5778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ok.ru/group/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68720117678121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7"/>
          <a:stretch/>
        </p:blipFill>
        <p:spPr>
          <a:xfrm>
            <a:off x="107504" y="5063225"/>
            <a:ext cx="3744416" cy="16221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107504" y="11663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социальных сетей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1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97" y="1"/>
            <a:ext cx="91626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8243" y="6021288"/>
            <a:ext cx="2303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А.А. Яппинен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4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80</Words>
  <Application>Microsoft Office PowerPoint</Application>
  <PresentationFormat>Экран (4:3)</PresentationFormat>
  <Paragraphs>26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35</cp:revision>
  <dcterms:created xsi:type="dcterms:W3CDTF">2024-04-23T15:13:46Z</dcterms:created>
  <dcterms:modified xsi:type="dcterms:W3CDTF">2024-05-21T05:28:31Z</dcterms:modified>
</cp:coreProperties>
</file>