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65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86" r:id="rId13"/>
    <p:sldId id="294" r:id="rId14"/>
    <p:sldId id="293" r:id="rId15"/>
    <p:sldId id="270" r:id="rId16"/>
    <p:sldId id="271" r:id="rId17"/>
    <p:sldId id="272" r:id="rId18"/>
    <p:sldId id="288" r:id="rId19"/>
    <p:sldId id="290" r:id="rId20"/>
    <p:sldId id="287" r:id="rId21"/>
    <p:sldId id="291" r:id="rId22"/>
    <p:sldId id="273" r:id="rId23"/>
    <p:sldId id="292" r:id="rId24"/>
    <p:sldId id="289" r:id="rId25"/>
    <p:sldId id="274" r:id="rId26"/>
    <p:sldId id="275" r:id="rId27"/>
    <p:sldId id="276" r:id="rId28"/>
    <p:sldId id="277" r:id="rId29"/>
    <p:sldId id="25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0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D15C4-7147-4876-B06A-D9FFBE6B5708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81872-5A0B-451C-BD7E-797192E1B2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1872-5A0B-451C-BD7E-797192E1B25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81872-5A0B-451C-BD7E-797192E1B25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9FE44B-BFE6-40AD-93CF-6A6EA9D0FC07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F218525-AC02-4320-A15A-CE0E56EB84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488832" cy="331236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" y="99392"/>
            <a:ext cx="9134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51720" y="1412776"/>
            <a:ext cx="4806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Портфолио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волонтёрский отряд</a:t>
            </a:r>
            <a:br>
              <a:rPr lang="ru-RU" sz="3600" b="1" dirty="0" smtClean="0"/>
            </a:br>
            <a:r>
              <a:rPr lang="ru-RU" sz="3600" b="1" dirty="0" smtClean="0"/>
              <a:t>«Ты не один» </a:t>
            </a:r>
            <a:br>
              <a:rPr lang="ru-RU" sz="3600" b="1" dirty="0" smtClean="0"/>
            </a:br>
            <a:r>
              <a:rPr lang="ru-RU" sz="3600" b="1" dirty="0" smtClean="0"/>
              <a:t>МБОУ «</a:t>
            </a:r>
            <a:r>
              <a:rPr lang="ru-RU" sz="3600" b="1" dirty="0" err="1" smtClean="0"/>
              <a:t>Атяшевская</a:t>
            </a:r>
            <a:r>
              <a:rPr lang="ru-RU" sz="3600" b="1" dirty="0" smtClean="0"/>
              <a:t> средняя школа»</a:t>
            </a:r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Наши достижения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helin\Desktop\Лучший волонтёрский отряд 2022\photo_5341284427126391096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202079" cy="5805264"/>
          </a:xfrm>
          <a:prstGeom prst="rect">
            <a:avLst/>
          </a:prstGeom>
          <a:noFill/>
        </p:spPr>
      </p:pic>
      <p:pic>
        <p:nvPicPr>
          <p:cNvPr id="5123" name="Picture 3" descr="C:\Users\helin\Desktop\Лучший волонтёрский отряд 2022\photo_5341450212864016336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099968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Наши достижения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helin\Desktop\Лучший волонтёрский отряд 2022\photo_5341450212864016337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4744"/>
            <a:ext cx="4026716" cy="5733256"/>
          </a:xfrm>
          <a:prstGeom prst="rect">
            <a:avLst/>
          </a:prstGeom>
          <a:noFill/>
        </p:spPr>
      </p:pic>
      <p:pic>
        <p:nvPicPr>
          <p:cNvPr id="6147" name="Picture 3" descr="C:\Users\helin\Desktop\Лучший волонтёрский отряд 2022\photo_5341450212864016334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2040"/>
            <a:ext cx="4068947" cy="5735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247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достижения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helin\Desktop\Лучший волонтёрский отряд 2022\photo_5350661646403617215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851" y="1052736"/>
            <a:ext cx="4059149" cy="5805264"/>
          </a:xfrm>
          <a:prstGeom prst="rect">
            <a:avLst/>
          </a:prstGeom>
          <a:noFill/>
        </p:spPr>
      </p:pic>
      <p:pic>
        <p:nvPicPr>
          <p:cNvPr id="20483" name="Picture 3" descr="C:\Users\helin\Desktop\Лучший волонтёрский отряд 2022\photo_5350661646403617223_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6" y="1268760"/>
            <a:ext cx="5096952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81982" y="581980"/>
            <a:ext cx="4655843" cy="349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blob:https://web.telegram.org/52f7c7d5-804f-4c8d-ba7a-96e6cb8a9e2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81481"/>
            <a:ext cx="2843808" cy="387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0824" y="0"/>
            <a:ext cx="5013176" cy="345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Наши публикации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helin\Desktop\Лучший волонтёрский отряд 2022\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4708" y="798067"/>
            <a:ext cx="3296545" cy="4525962"/>
          </a:xfrm>
          <a:prstGeom prst="rect">
            <a:avLst/>
          </a:prstGeom>
          <a:noFill/>
        </p:spPr>
      </p:pic>
      <p:pic>
        <p:nvPicPr>
          <p:cNvPr id="3075" name="Picture 3" descr="C:\Users\helin\Desktop\Лучший волонтёрский отряд 2022\photo_5348533653317206508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544" y="1772816"/>
            <a:ext cx="2853456" cy="3628818"/>
          </a:xfrm>
          <a:prstGeom prst="rect">
            <a:avLst/>
          </a:prstGeom>
          <a:noFill/>
        </p:spPr>
      </p:pic>
      <p:pic>
        <p:nvPicPr>
          <p:cNvPr id="3078" name="Picture 6" descr="C:\Users\helin\Desktop\Лучший волонтёрский отряд 2022\photo_5350785453130892097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1340768"/>
            <a:ext cx="2843808" cy="496302"/>
          </a:xfrm>
          <a:prstGeom prst="rect">
            <a:avLst/>
          </a:prstGeom>
          <a:noFill/>
        </p:spPr>
      </p:pic>
      <p:pic>
        <p:nvPicPr>
          <p:cNvPr id="3080" name="Picture 8" descr="C:\Users\helin\Desktop\Лучший волонтёрский отряд 2022\photo_5350785453130892098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4464496" cy="696549"/>
          </a:xfrm>
          <a:prstGeom prst="rect">
            <a:avLst/>
          </a:prstGeom>
          <a:noFill/>
        </p:spPr>
      </p:pic>
      <p:pic>
        <p:nvPicPr>
          <p:cNvPr id="2050" name="Picture 2" descr="C:\Users\helin\Desktop\Лучший волонтёрский отряд 2022\photo_5352823342098398877_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124744"/>
            <a:ext cx="2465766" cy="3287688"/>
          </a:xfrm>
          <a:prstGeom prst="rect">
            <a:avLst/>
          </a:prstGeom>
          <a:noFill/>
        </p:spPr>
      </p:pic>
      <p:pic>
        <p:nvPicPr>
          <p:cNvPr id="3" name="Picture 2" descr="C:\Users\helin\Desktop\Лучший волонтёрский отряд 2022\photo_5352536335203810928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05064"/>
            <a:ext cx="3672408" cy="691952"/>
          </a:xfrm>
          <a:prstGeom prst="rect">
            <a:avLst/>
          </a:prstGeom>
          <a:noFill/>
        </p:spPr>
      </p:pic>
      <p:pic>
        <p:nvPicPr>
          <p:cNvPr id="4" name="Picture 3" descr="C:\Users\helin\Desktop\Лучший волонтёрский отряд 2022\photo_5352536335203810927_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587087"/>
            <a:ext cx="3681438" cy="2270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конкурс рисунков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   «мы против </a:t>
            </a:r>
            <a:r>
              <a:rPr lang="ru-RU" b="1" dirty="0" err="1" smtClean="0">
                <a:solidFill>
                  <a:srgbClr val="FF0000"/>
                </a:solidFill>
              </a:rPr>
              <a:t>спида</a:t>
            </a:r>
            <a:r>
              <a:rPr lang="ru-RU" b="1" dirty="0" smtClean="0">
                <a:solidFill>
                  <a:srgbClr val="FF0000"/>
                </a:solidFill>
              </a:rPr>
              <a:t> и наркотиков»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helin\Desktop\Лучший волонтёрский отряд 2022\IMG_20181113_082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139952" cy="3049917"/>
          </a:xfrm>
          <a:prstGeom prst="rect">
            <a:avLst/>
          </a:prstGeom>
          <a:noFill/>
        </p:spPr>
      </p:pic>
      <p:pic>
        <p:nvPicPr>
          <p:cNvPr id="7171" name="Picture 3" descr="C:\Users\helin\Desktop\Лучший волонтёрский отряд 2022\IMG_20181113_08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77680"/>
            <a:ext cx="4104456" cy="2880320"/>
          </a:xfrm>
          <a:prstGeom prst="rect">
            <a:avLst/>
          </a:prstGeom>
          <a:noFill/>
        </p:spPr>
      </p:pic>
      <p:pic>
        <p:nvPicPr>
          <p:cNvPr id="7172" name="Picture 4" descr="C:\Users\helin\Desktop\Лучший волонтёрский отряд 2022\3xuTVKEOL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929887" cy="288032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9688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«Сдай </a:t>
            </a:r>
            <a:r>
              <a:rPr lang="ru-RU" b="1" dirty="0" err="1" smtClean="0">
                <a:solidFill>
                  <a:srgbClr val="FF0000"/>
                </a:solidFill>
              </a:rPr>
              <a:t>ботарейку</a:t>
            </a:r>
            <a:r>
              <a:rPr lang="ru-RU" b="1" dirty="0" smtClean="0">
                <a:solidFill>
                  <a:srgbClr val="FF0000"/>
                </a:solidFill>
              </a:rPr>
              <a:t>, спаси планету»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helin\Desktop\Лучший волонтёрский отряд 2022\106e8d1c6b5946598158091674b814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24745"/>
            <a:ext cx="5733256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«георгиевская ленточка»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helin\Desktop\Лучший волонтёрский отряд 2022\Lpo5AXnWQR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535617" cy="3024336"/>
          </a:xfrm>
          <a:prstGeom prst="rect">
            <a:avLst/>
          </a:prstGeom>
          <a:noFill/>
        </p:spPr>
      </p:pic>
      <p:pic>
        <p:nvPicPr>
          <p:cNvPr id="10243" name="Picture 3" descr="C:\Users\helin\Desktop\Лучший волонтёрский отряд 2022\lOZHN70y8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888432" cy="3206251"/>
          </a:xfrm>
          <a:prstGeom prst="rect">
            <a:avLst/>
          </a:prstGeom>
          <a:noFill/>
        </p:spPr>
      </p:pic>
      <p:pic>
        <p:nvPicPr>
          <p:cNvPr id="10244" name="Picture 4" descr="C:\Users\helin\Desktop\Лучший волонтёрский отряд 2022\BaLQXOcf01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4187957" cy="2924944"/>
          </a:xfrm>
          <a:prstGeom prst="rect">
            <a:avLst/>
          </a:prstGeom>
          <a:noFill/>
        </p:spPr>
      </p:pic>
      <p:pic>
        <p:nvPicPr>
          <p:cNvPr id="10245" name="Picture 5" descr="C:\Users\helin\Desktop\Лучший волонтёрский отряд 2022\LJi4gmpUN1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«свеча памяти»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helin\Desktop\Лучший волонтёрский отряд 2022\фото\IMG_20201203_142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06876"/>
            <a:ext cx="4248472" cy="2651124"/>
          </a:xfrm>
          <a:prstGeom prst="rect">
            <a:avLst/>
          </a:prstGeom>
          <a:noFill/>
        </p:spPr>
      </p:pic>
      <p:pic>
        <p:nvPicPr>
          <p:cNvPr id="14339" name="Picture 3" descr="C:\Users\helin\Desktop\Лучший волонтёрский отряд 2022\фото\IMG_20201203_142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427984" cy="3320988"/>
          </a:xfrm>
          <a:prstGeom prst="rect">
            <a:avLst/>
          </a:prstGeom>
          <a:noFill/>
        </p:spPr>
      </p:pic>
      <p:pic>
        <p:nvPicPr>
          <p:cNvPr id="14340" name="Picture 4" descr="C:\Users\helin\Desktop\Лучший волонтёрский отряд 2022\фото\IMG_20201203_14241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696" y="5851158"/>
            <a:ext cx="1342456" cy="1006842"/>
          </a:xfrm>
          <a:prstGeom prst="rect">
            <a:avLst/>
          </a:prstGeom>
          <a:noFill/>
        </p:spPr>
      </p:pic>
      <p:pic>
        <p:nvPicPr>
          <p:cNvPr id="14341" name="Picture 5" descr="C:\Users\helin\Desktop\Лучший волонтёрский отряд 2022\фото\IMG_20201203_142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7696" y="5851158"/>
            <a:ext cx="1342456" cy="1006842"/>
          </a:xfrm>
          <a:prstGeom prst="rect">
            <a:avLst/>
          </a:prstGeom>
          <a:noFill/>
        </p:spPr>
      </p:pic>
      <p:pic>
        <p:nvPicPr>
          <p:cNvPr id="14342" name="Picture 6" descr="C:\Users\helin\Desktop\Лучший волонтёрский отряд 2022\фото\IMG_20201203_142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7696" y="3690918"/>
            <a:ext cx="4222776" cy="3167082"/>
          </a:xfrm>
          <a:prstGeom prst="rect">
            <a:avLst/>
          </a:prstGeom>
          <a:noFill/>
        </p:spPr>
      </p:pic>
      <p:pic>
        <p:nvPicPr>
          <p:cNvPr id="14343" name="Picture 7" descr="C:\Users\helin\Desktop\Лучший волонтёрский отряд 2022\фото\IMG_20201203_142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1052736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«спеши делать добро»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helin\Desktop\Лучший волонтёрский отряд 2022\MAh3AeMf1S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01510">
            <a:off x="255394" y="3175366"/>
            <a:ext cx="4427984" cy="3322585"/>
          </a:xfrm>
          <a:prstGeom prst="rect">
            <a:avLst/>
          </a:prstGeom>
          <a:noFill/>
        </p:spPr>
      </p:pic>
      <p:pic>
        <p:nvPicPr>
          <p:cNvPr id="17411" name="Picture 3" descr="C:\Users\helin\Desktop\Лучший волонтёрский отряд 2022\N1aNDgZZSf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61158">
            <a:off x="4666277" y="3123111"/>
            <a:ext cx="4018237" cy="2979044"/>
          </a:xfrm>
          <a:prstGeom prst="rect">
            <a:avLst/>
          </a:prstGeom>
          <a:noFill/>
        </p:spPr>
      </p:pic>
      <p:pic>
        <p:nvPicPr>
          <p:cNvPr id="17412" name="Picture 4" descr="C:\Users\helin\Desktop\Лучший волонтёрский отряд 2022\wnWpsZhgk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908720"/>
            <a:ext cx="4437112" cy="2711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764704"/>
          </a:xfrm>
        </p:spPr>
        <p:txBody>
          <a:bodyPr>
            <a:noAutofit/>
          </a:bodyPr>
          <a:lstStyle/>
          <a:p>
            <a:pPr algn="ctr"/>
            <a:r>
              <a:rPr lang="ru-RU" sz="6000" b="1" u="sng" dirty="0" smtClean="0">
                <a:solidFill>
                  <a:srgbClr val="FF0000"/>
                </a:solidFill>
              </a:rPr>
              <a:t>Это мы!</a:t>
            </a:r>
            <a:endParaRPr lang="ru-RU" sz="6000" b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helin\Desktop\Лучший волонтёрский отряд 2022\photo_5332512729518425693_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880026"/>
            <a:ext cx="5292080" cy="39498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797152"/>
            <a:ext cx="4499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Волонтёры отряда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 « Ты не один»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620688"/>
            <a:ext cx="4032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Наш девиз :       «В единстве наша сила»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helin\Desktop\Лучший волонтёрский отряд 2022\photo_5332512729518425743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4427984" cy="383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«мы помним»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helin\Desktop\Лучший волонтёрский отряд 2022\2bhPAEBWyk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598" y="1052736"/>
            <a:ext cx="4318402" cy="3240360"/>
          </a:xfrm>
          <a:prstGeom prst="rect">
            <a:avLst/>
          </a:prstGeom>
          <a:noFill/>
        </p:spPr>
      </p:pic>
      <p:pic>
        <p:nvPicPr>
          <p:cNvPr id="12291" name="Picture 3" descr="C:\Users\helin\Desktop\Лучший волонтёрский отряд 2022\2LtjbXUat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67690"/>
            <a:ext cx="3720413" cy="2790310"/>
          </a:xfrm>
          <a:prstGeom prst="rect">
            <a:avLst/>
          </a:prstGeom>
          <a:noFill/>
        </p:spPr>
      </p:pic>
      <p:pic>
        <p:nvPicPr>
          <p:cNvPr id="12292" name="Picture 4" descr="C:\Users\helin\Desktop\Лучший волонтёрский отряд 2022\IxParUatb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4510332" cy="3384376"/>
          </a:xfrm>
          <a:prstGeom prst="rect">
            <a:avLst/>
          </a:prstGeom>
          <a:noFill/>
        </p:spPr>
      </p:pic>
      <p:pic>
        <p:nvPicPr>
          <p:cNvPr id="12293" name="Picture 5" descr="C:\Users\helin\Desktop\Лучший волонтёрский отряд 2022\-LmIHjrsA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4185945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«подари книгу»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helin\Desktop\Лучший волонтёрский отряд 2022\frNWct4gZ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049165">
            <a:off x="480523" y="1816998"/>
            <a:ext cx="4234807" cy="3176105"/>
          </a:xfrm>
          <a:prstGeom prst="rect">
            <a:avLst/>
          </a:prstGeom>
          <a:noFill/>
        </p:spPr>
      </p:pic>
      <p:pic>
        <p:nvPicPr>
          <p:cNvPr id="18435" name="Picture 3" descr="C:\Users\helin\Desktop\Лучший волонтёрский отряд 2022\z9iPHfMup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6332">
            <a:off x="5225592" y="1518860"/>
            <a:ext cx="3563888" cy="2672916"/>
          </a:xfrm>
          <a:prstGeom prst="rect">
            <a:avLst/>
          </a:prstGeom>
          <a:noFill/>
        </p:spPr>
      </p:pic>
      <p:pic>
        <p:nvPicPr>
          <p:cNvPr id="18436" name="Picture 4" descr="C:\Users\helin\Desktop\Лучший волонтёрский отряд 2022\photo_5350623670302785404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21088"/>
            <a:ext cx="4536504" cy="2250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«чистая планета»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helin\Desktop\Лучший волонтёрский отряд 2022\20190517_154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936438" cy="2952328"/>
          </a:xfrm>
          <a:prstGeom prst="rect">
            <a:avLst/>
          </a:prstGeom>
          <a:noFill/>
        </p:spPr>
      </p:pic>
      <p:pic>
        <p:nvPicPr>
          <p:cNvPr id="11267" name="Picture 3" descr="C:\Users\helin\Desktop\Лучший волонтёрский отряд 2022\IMG_7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24732"/>
            <a:ext cx="3600400" cy="2620292"/>
          </a:xfrm>
          <a:prstGeom prst="rect">
            <a:avLst/>
          </a:prstGeom>
          <a:noFill/>
        </p:spPr>
      </p:pic>
      <p:pic>
        <p:nvPicPr>
          <p:cNvPr id="11268" name="Picture 4" descr="C:\Users\helin\Desktop\Лучший волонтёрский отряд 2022\hR-sdtPJL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336" y="3270448"/>
            <a:ext cx="2690664" cy="3587552"/>
          </a:xfrm>
          <a:prstGeom prst="rect">
            <a:avLst/>
          </a:prstGeom>
          <a:noFill/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418795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C:\Users\helin\Desktop\Лучший волонтёрский отряд 2022\100_33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429000"/>
            <a:ext cx="3027325" cy="227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акции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«мы за здоровый образ жизни»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elin\Desktop\Лучший волонтёрский отряд 2022\photo_5352767103796625301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655840" cy="2095128"/>
          </a:xfrm>
          <a:prstGeom prst="rect">
            <a:avLst/>
          </a:prstGeom>
          <a:noFill/>
        </p:spPr>
      </p:pic>
      <p:pic>
        <p:nvPicPr>
          <p:cNvPr id="1027" name="Picture 3" descr="C:\Users\helin\Desktop\Лучший волонтёрский отряд 2022\photo_5352767103796625302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655840" cy="2095128"/>
          </a:xfrm>
          <a:prstGeom prst="rect">
            <a:avLst/>
          </a:prstGeom>
          <a:noFill/>
        </p:spPr>
      </p:pic>
      <p:pic>
        <p:nvPicPr>
          <p:cNvPr id="1028" name="Picture 4" descr="C:\Users\helin\Desktop\Лучший волонтёрский отряд 2022\photo_5352767103796625303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655840" cy="2095128"/>
          </a:xfrm>
          <a:prstGeom prst="rect">
            <a:avLst/>
          </a:prstGeom>
          <a:noFill/>
        </p:spPr>
      </p:pic>
      <p:pic>
        <p:nvPicPr>
          <p:cNvPr id="1029" name="Picture 5" descr="C:\Users\helin\Desktop\Лучший волонтёрский отряд 2022\photo_5352767103796625304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4655840" cy="2095128"/>
          </a:xfrm>
          <a:prstGeom prst="rect">
            <a:avLst/>
          </a:prstGeom>
          <a:noFill/>
        </p:spPr>
      </p:pic>
      <p:pic>
        <p:nvPicPr>
          <p:cNvPr id="1030" name="Picture 6" descr="C:\Users\helin\Desktop\Лучший волонтёрский отряд 2022\photo_5352767103796625301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058" y="1988840"/>
            <a:ext cx="5205942" cy="2342674"/>
          </a:xfrm>
          <a:prstGeom prst="rect">
            <a:avLst/>
          </a:prstGeom>
          <a:noFill/>
        </p:spPr>
      </p:pic>
      <p:pic>
        <p:nvPicPr>
          <p:cNvPr id="1032" name="Picture 8" descr="C:\Users\helin\Desktop\Лучший волонтёрский отряд 2022\photo_5352767103796625303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88480"/>
            <a:ext cx="6376710" cy="2869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гости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helin\Desktop\Лучший волонтёрский отряд 2022\dP1zjlYEt7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302404" cy="2867149"/>
          </a:xfrm>
          <a:prstGeom prst="rect">
            <a:avLst/>
          </a:prstGeom>
          <a:noFill/>
        </p:spPr>
      </p:pic>
      <p:pic>
        <p:nvPicPr>
          <p:cNvPr id="15363" name="Picture 3" descr="C:\Users\helin\Desktop\Лучший волонтёрский отряд 2022\qNEjcs-nM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933056"/>
            <a:ext cx="4389130" cy="2924944"/>
          </a:xfrm>
          <a:prstGeom prst="rect">
            <a:avLst/>
          </a:prstGeom>
          <a:noFill/>
        </p:spPr>
      </p:pic>
      <p:pic>
        <p:nvPicPr>
          <p:cNvPr id="15364" name="Picture 4" descr="C:\Users\helin\Desktop\Лучший волонтёрский отряд 2022\46MHZ6e1-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160" y="1340768"/>
            <a:ext cx="4655840" cy="349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Классные часы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helin\Desktop\Лучший волонтёрский отряд 2022\k-SHa12s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39952" cy="3106457"/>
          </a:xfrm>
          <a:prstGeom prst="rect">
            <a:avLst/>
          </a:prstGeom>
          <a:noFill/>
        </p:spPr>
      </p:pic>
      <p:pic>
        <p:nvPicPr>
          <p:cNvPr id="13315" name="Picture 3" descr="C:\Users\helin\Desktop\Лучший волонтёрский отряд 2022\bBX_5lHK-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980728"/>
            <a:ext cx="4163955" cy="3122966"/>
          </a:xfrm>
          <a:prstGeom prst="rect">
            <a:avLst/>
          </a:prstGeom>
          <a:noFill/>
        </p:spPr>
      </p:pic>
      <p:pic>
        <p:nvPicPr>
          <p:cNvPr id="13316" name="Picture 4" descr="C:\Users\helin\Desktop\Лучший волонтёрский отряд 2022\eOgxDyN1RJ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86113"/>
            <a:ext cx="4104456" cy="2771887"/>
          </a:xfrm>
          <a:prstGeom prst="rect">
            <a:avLst/>
          </a:prstGeom>
          <a:noFill/>
        </p:spPr>
      </p:pic>
      <p:pic>
        <p:nvPicPr>
          <p:cNvPr id="13317" name="Picture 5" descr="C:\Users\helin\Desktop\Лучший волонтёрский отряд 2022\EX75mMWFC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977680"/>
            <a:ext cx="4139952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Классные часы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helin\Desktop\Лучший волонтёрский отряд 2022\t7KLuI8hSU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203848" cy="2402886"/>
          </a:xfrm>
          <a:prstGeom prst="rect">
            <a:avLst/>
          </a:prstGeom>
          <a:noFill/>
        </p:spPr>
      </p:pic>
      <p:pic>
        <p:nvPicPr>
          <p:cNvPr id="16387" name="Picture 3" descr="C:\Users\helin\Desktop\Лучший волонтёрский отряд 2022\qxOsCM2lJ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113584"/>
            <a:ext cx="4992554" cy="3744416"/>
          </a:xfrm>
          <a:prstGeom prst="rect">
            <a:avLst/>
          </a:prstGeom>
          <a:noFill/>
        </p:spPr>
      </p:pic>
      <p:pic>
        <p:nvPicPr>
          <p:cNvPr id="16388" name="Picture 4" descr="C:\Users\helin\Desktop\Лучший волонтёрский отряд 2022\photo_5345844320890110755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4295800" cy="322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Минутка отдыха 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helin\Desktop\Лучший волонтёрский отряд 2022\photo_5350446936693522400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13440">
            <a:off x="217149" y="1370392"/>
            <a:ext cx="5635352" cy="2562324"/>
          </a:xfrm>
          <a:prstGeom prst="rect">
            <a:avLst/>
          </a:prstGeom>
          <a:noFill/>
        </p:spPr>
      </p:pic>
      <p:pic>
        <p:nvPicPr>
          <p:cNvPr id="19460" name="Picture 4" descr="C:\Users\helin\Desktop\Лучший волонтёрский отряд 2022\photo_5350446936693522405_y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9184" y="1484784"/>
            <a:ext cx="1864816" cy="3251224"/>
          </a:xfrm>
          <a:prstGeom prst="rect">
            <a:avLst/>
          </a:prstGeom>
          <a:noFill/>
        </p:spPr>
      </p:pic>
      <p:pic>
        <p:nvPicPr>
          <p:cNvPr id="19461" name="Picture 5" descr="C:\Users\helin\Desktop\Лучший волонтёрский отряд 2022\photo_5240145137080843621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94122"/>
            <a:ext cx="2520280" cy="3363878"/>
          </a:xfrm>
          <a:prstGeom prst="rect">
            <a:avLst/>
          </a:prstGeom>
          <a:noFill/>
        </p:spPr>
      </p:pic>
      <p:pic>
        <p:nvPicPr>
          <p:cNvPr id="19462" name="Picture 6" descr="C:\Users\helin\Desktop\Лучший волонтёрский отряд 2022\IMG_20181112_123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365104"/>
            <a:ext cx="3007363" cy="22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helin\Desktop\Лучший волонтёрский отряд 2022\photo_5350696805005901572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2420888"/>
            <a:ext cx="8460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7000" u="sng" dirty="0" smtClean="0">
                <a:solidFill>
                  <a:srgbClr val="FF0000"/>
                </a:solidFill>
              </a:rPr>
              <a:t>«Ты не один»</a:t>
            </a:r>
          </a:p>
          <a:p>
            <a:pPr>
              <a:buNone/>
            </a:pPr>
            <a:endParaRPr lang="ru-RU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Цель -</a:t>
            </a:r>
            <a:r>
              <a:rPr lang="ru-RU" dirty="0" smtClean="0"/>
              <a:t> привлечь молодежь к социально полезной деятельности и решению проблемы профилактики, привить понимание причастности ко всему, что происходит вокруг.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Задачи</a:t>
            </a:r>
            <a:r>
              <a:rPr lang="ru-RU" dirty="0" smtClean="0"/>
              <a:t> : популяризация идеи добровольчества; знакомство с деятельностью волонтерских организации в мире и России, Мордовии; определение направлений деятельности волонтеров; разработка плана волонтерской работы; получение необходимого опыта и навыков для реализации собственных идей и проектов; создание в учебном заведении условий, позволяющих подросткам своими силами вести работу; привлечение в деятельность волонтерских групп подростков «группы риска»; обеспечение поддержки волонтерского движения со стороны педагогического коллектива и родительского актива учебного заведения.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Содержание работы волонтёрского отряда  «Ты не один»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-</a:t>
            </a:r>
            <a:r>
              <a:rPr lang="ru-RU" sz="3500" dirty="0" smtClean="0"/>
              <a:t>Обучение волонтеров специалистами. </a:t>
            </a:r>
          </a:p>
          <a:p>
            <a:pPr>
              <a:buNone/>
            </a:pPr>
            <a:r>
              <a:rPr lang="ru-RU" sz="3500" dirty="0" smtClean="0"/>
              <a:t>-Организация и проведение мероприятий по профилактике употребления ПАВ.</a:t>
            </a:r>
          </a:p>
          <a:p>
            <a:pPr>
              <a:buNone/>
            </a:pPr>
            <a:r>
              <a:rPr lang="ru-RU" sz="3500" dirty="0" smtClean="0"/>
              <a:t>-Организация и проведение воспитательно-профилактических мероприятий. </a:t>
            </a:r>
          </a:p>
          <a:p>
            <a:pPr>
              <a:buNone/>
            </a:pPr>
            <a:r>
              <a:rPr lang="ru-RU" sz="3500" dirty="0" smtClean="0"/>
              <a:t>-Организация выступлений добровольцев с результатами их работы на научно - практических конференциях, отчетных собраниях, районных слётах волонтёров. </a:t>
            </a:r>
          </a:p>
          <a:p>
            <a:pPr>
              <a:buNone/>
            </a:pPr>
            <a:r>
              <a:rPr lang="ru-RU" sz="3500" dirty="0" smtClean="0"/>
              <a:t>-Оказание помощи в организации и проведении массовых мероприятий, акций. </a:t>
            </a:r>
          </a:p>
          <a:p>
            <a:pPr>
              <a:buNone/>
            </a:pPr>
            <a:r>
              <a:rPr lang="ru-RU" sz="3500" dirty="0" smtClean="0"/>
              <a:t>-Привлечение подростков, имеющих отклонения в поведении, к участию в различных мероприятиях. </a:t>
            </a:r>
          </a:p>
          <a:p>
            <a:pPr>
              <a:buNone/>
            </a:pPr>
            <a:r>
              <a:rPr lang="ru-RU" sz="3500" dirty="0" smtClean="0"/>
              <a:t>-Шефская помощь над младшими классами. </a:t>
            </a:r>
          </a:p>
          <a:p>
            <a:pPr>
              <a:buNone/>
            </a:pPr>
            <a:r>
              <a:rPr lang="ru-RU" sz="3500" dirty="0" smtClean="0"/>
              <a:t>-Организация и проведение мероприятий по благоустройству школьной территории и территории  </a:t>
            </a:r>
            <a:r>
              <a:rPr lang="ru-RU" sz="3500" dirty="0" err="1" smtClean="0"/>
              <a:t>Атяшевского</a:t>
            </a:r>
            <a:r>
              <a:rPr lang="ru-RU" sz="3500" dirty="0" smtClean="0"/>
              <a:t> района. </a:t>
            </a:r>
          </a:p>
          <a:p>
            <a:pPr>
              <a:buNone/>
            </a:pPr>
            <a:r>
              <a:rPr lang="ru-RU" sz="3500" dirty="0" smtClean="0"/>
              <a:t>-Оказание помощи находящимся в трудной жизненной ситуации. </a:t>
            </a:r>
            <a:endParaRPr lang="ru-RU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10 Заповедей волонтёра 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elin\Desktop\Лучший волонтёрский отряд 2022\photo_5345844320890110618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7"/>
            <a:ext cx="9144000" cy="5717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Права волонтера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812088" cy="4955381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1.Каждый волонтёр может выбирать вид деятельности из числа предложенных.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2. Быть проинформированным о специфике и трудностях работы.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3. Получить поддержку и понимание.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4. Иметь право на собственное мнение.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5. Выйти из клуба по собственному желанию</a:t>
            </a:r>
          </a:p>
          <a:p>
            <a:pPr>
              <a:buNone/>
            </a:pPr>
            <a:r>
              <a:rPr lang="ru-RU" sz="1800" dirty="0" smtClean="0"/>
              <a:t>                                         </a:t>
            </a:r>
          </a:p>
          <a:p>
            <a:pPr>
              <a:buNone/>
            </a:pPr>
            <a:r>
              <a:rPr lang="ru-RU" sz="1800" dirty="0" smtClean="0"/>
              <a:t>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ОБЯЗАННОСТИ ВОЛОНТЁРА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1.Каждый волонтёр обязан быть ответственным за свою работу и поведение.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2. Каждый волонтёр обязан содействовать развитию волонтёрского движения.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3. Каждый волонтёр обязан добросовестно выполнять порученное дело.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Принцип деятельности  волонтёрского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отряда  «Ты не один»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Добровольность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Безвозмездность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Равноправия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Единство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Гуманность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мы учимся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343380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04864"/>
            <a:ext cx="386897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64758"/>
            <a:ext cx="3923928" cy="279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C:\Users\helin\Desktop\Лучший волонтёрский отряд 2022\photo_5350785453130892087_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6690"/>
            <a:ext cx="3851920" cy="2741310"/>
          </a:xfrm>
          <a:prstGeom prst="rect">
            <a:avLst/>
          </a:prstGeom>
          <a:noFill/>
        </p:spPr>
      </p:pic>
      <p:pic>
        <p:nvPicPr>
          <p:cNvPr id="2057" name="Picture 9" descr="C:\Users\helin\Desktop\Лучший волонтёрский отряд 2022\photo_5350785453130892088_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836712"/>
            <a:ext cx="3574527" cy="2519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2474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Наши достижения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helin\Desktop\Лучший волонтёрский отряд 2022\IMG_20221010_112939_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83883" y="196845"/>
            <a:ext cx="3960440" cy="5528205"/>
          </a:xfrm>
          <a:prstGeom prst="rect">
            <a:avLst/>
          </a:prstGeom>
          <a:noFill/>
        </p:spPr>
      </p:pic>
      <p:pic>
        <p:nvPicPr>
          <p:cNvPr id="4099" name="Picture 3" descr="C:\Users\helin\Desktop\Лучший волонтёрский отряд 2022\photo_5341450212864016335_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790" y="3356992"/>
            <a:ext cx="4979210" cy="3501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4589</TotalTime>
  <Words>382</Words>
  <Application>Microsoft Office PowerPoint</Application>
  <PresentationFormat>Экран (4:3)</PresentationFormat>
  <Paragraphs>66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Это мы!</vt:lpstr>
      <vt:lpstr>Слайд 3</vt:lpstr>
      <vt:lpstr>Содержание работы волонтёрского отряда  «Ты не один»</vt:lpstr>
      <vt:lpstr>10 Заповедей волонтёра </vt:lpstr>
      <vt:lpstr>Права волонтера</vt:lpstr>
      <vt:lpstr>Принцип деятельности  волонтёрского отряда  «Ты не один»</vt:lpstr>
      <vt:lpstr>                         мы учимся</vt:lpstr>
      <vt:lpstr>                   Наши достижения</vt:lpstr>
      <vt:lpstr>                   Наши достижения</vt:lpstr>
      <vt:lpstr>                  Наши достижения</vt:lpstr>
      <vt:lpstr>Наши достижения</vt:lpstr>
      <vt:lpstr>Слайд 13</vt:lpstr>
      <vt:lpstr>                  Наши публикации</vt:lpstr>
      <vt:lpstr>                    конкурс рисунков     «мы против спида и наркотиков»</vt:lpstr>
      <vt:lpstr>Наши акции «Сдай ботарейку, спаси планету»</vt:lpstr>
      <vt:lpstr>Наши акции «георгиевская ленточка»</vt:lpstr>
      <vt:lpstr>Наши Акции  «свеча памяти»</vt:lpstr>
      <vt:lpstr>Наши Акции «спеши делать добро»</vt:lpstr>
      <vt:lpstr>Наши Акции  «мы помним» </vt:lpstr>
      <vt:lpstr>Наши Акции  «подари книгу»</vt:lpstr>
      <vt:lpstr>Наши Акции «чистая планета»</vt:lpstr>
      <vt:lpstr>Наши акции  «мы за здоровый образ жизни»</vt:lpstr>
      <vt:lpstr>Наши гости</vt:lpstr>
      <vt:lpstr>Классные часы</vt:lpstr>
      <vt:lpstr>Классные часы</vt:lpstr>
      <vt:lpstr>Минутка отдыха !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helin</dc:creator>
  <cp:lastModifiedBy>helin</cp:lastModifiedBy>
  <cp:revision>52</cp:revision>
  <dcterms:created xsi:type="dcterms:W3CDTF">2022-10-10T09:50:10Z</dcterms:created>
  <dcterms:modified xsi:type="dcterms:W3CDTF">2023-09-05T09:58:22Z</dcterms:modified>
</cp:coreProperties>
</file>