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4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3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8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5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0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1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7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8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3F9F1-23DA-475D-85F2-F1F1C5936E8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D1DB-03C5-471B-8EA0-0EDB88C5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4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406" y="317145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чистого сердца»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81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105936"/>
            <a:ext cx="9144000" cy="18255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ребёнка в школу»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98" y="2785610"/>
            <a:ext cx="3132955" cy="3910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37" y="3555148"/>
            <a:ext cx="4042638" cy="2695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4" y="3555148"/>
            <a:ext cx="3949670" cy="26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6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209586"/>
            <a:ext cx="9144000" cy="1825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-игровая программа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активной волне»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06" y="2336452"/>
            <a:ext cx="3260809" cy="4344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8" y="2415654"/>
            <a:ext cx="3190697" cy="4264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38" y="3401325"/>
            <a:ext cx="4359923" cy="27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6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-105936"/>
            <a:ext cx="9144000" cy="1825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«Дорогою добра»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7" y="2341134"/>
            <a:ext cx="3108449" cy="4037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58" y="2351944"/>
            <a:ext cx="3004484" cy="4016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32" y="2348706"/>
            <a:ext cx="3014995" cy="40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0"/>
            <a:ext cx="9144000" cy="1825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концертная программа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сердца к сердцу»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6" y="3428377"/>
            <a:ext cx="3971290" cy="2981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92" y="2733036"/>
            <a:ext cx="2852221" cy="3798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39" y="3428377"/>
            <a:ext cx="3953049" cy="29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0"/>
            <a:ext cx="9144000" cy="10235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добрых дел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6" y="3388057"/>
            <a:ext cx="4126173" cy="3094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42" y="3429000"/>
            <a:ext cx="4071582" cy="3053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24" y="2683682"/>
            <a:ext cx="2849254" cy="37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6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Волонтёрский отряд  «От чистого сердца»</vt:lpstr>
      <vt:lpstr>Акция  «Собери ребёнка в школу»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отряд  «От чистого сердца»</dc:title>
  <dc:creator>ДТ</dc:creator>
  <cp:lastModifiedBy>ДТ</cp:lastModifiedBy>
  <cp:revision>4</cp:revision>
  <dcterms:created xsi:type="dcterms:W3CDTF">2023-12-14T09:25:52Z</dcterms:created>
  <dcterms:modified xsi:type="dcterms:W3CDTF">2023-12-14T10:06:38Z</dcterms:modified>
</cp:coreProperties>
</file>