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98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0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17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3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75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63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997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37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09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51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57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54805-B528-4B49-8138-9815AF40BE4C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601D8-E345-447C-B4B2-0DE16398B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6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924944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+mn-lt"/>
              </a:rPr>
              <a:t>Добро.Центр </a:t>
            </a:r>
            <a:br>
              <a:rPr lang="ru-RU" sz="6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6000" b="1" dirty="0" smtClean="0">
                <a:solidFill>
                  <a:srgbClr val="002060"/>
                </a:solidFill>
                <a:latin typeface="+mn-lt"/>
              </a:rPr>
              <a:t>г.Кирово-Чепецк </a:t>
            </a:r>
            <a:endParaRPr lang="ru-RU" sz="6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0"/>
            <a:ext cx="3685718" cy="249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132856"/>
            <a:ext cx="5491638" cy="429309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3393070" cy="4525963"/>
          </a:xfrm>
        </p:spPr>
      </p:pic>
    </p:spTree>
    <p:extLst>
      <p:ext uri="{BB962C8B-B14F-4D97-AF65-F5344CB8AC3E}">
        <p14:creationId xmlns:p14="http://schemas.microsoft.com/office/powerpoint/2010/main" val="3093056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8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3884249" cy="29131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39219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8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676207" cy="367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109" y="2924944"/>
            <a:ext cx="4522647" cy="312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420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4450466" cy="334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4102841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32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Контакты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7715200" cy="1540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002060"/>
                </a:solidFill>
              </a:rPr>
              <a:t>lyskova@mail.ru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002060"/>
                </a:solidFill>
              </a:rPr>
              <a:t>8 (912) 710-11-00</a:t>
            </a:r>
            <a:r>
              <a:rPr lang="ru-RU" sz="4000" dirty="0" smtClean="0">
                <a:solidFill>
                  <a:srgbClr val="002060"/>
                </a:solidFill>
              </a:rPr>
              <a:t> Лыскова Анна</a:t>
            </a: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61138"/>
            <a:ext cx="2023864" cy="201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3586357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«Пойми меня»</a:t>
            </a:r>
            <a:endParaRPr lang="ru-RU" sz="28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509" y="4109577"/>
            <a:ext cx="2070317" cy="207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48064" y="3575221"/>
            <a:ext cx="256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Добро.Центр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1052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88641"/>
            <a:ext cx="5256584" cy="39424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88840"/>
            <a:ext cx="338184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87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20888"/>
            <a:ext cx="5340085" cy="400506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8641"/>
            <a:ext cx="4416490" cy="3312368"/>
          </a:xfrm>
        </p:spPr>
      </p:pic>
    </p:spTree>
    <p:extLst>
      <p:ext uri="{BB962C8B-B14F-4D97-AF65-F5344CB8AC3E}">
        <p14:creationId xmlns:p14="http://schemas.microsoft.com/office/powerpoint/2010/main" val="2868204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404664"/>
            <a:ext cx="412463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89040"/>
            <a:ext cx="4454037" cy="250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3744416" cy="3744416"/>
          </a:xfrm>
        </p:spPr>
      </p:pic>
    </p:spTree>
    <p:extLst>
      <p:ext uri="{BB962C8B-B14F-4D97-AF65-F5344CB8AC3E}">
        <p14:creationId xmlns:p14="http://schemas.microsoft.com/office/powerpoint/2010/main" val="2880313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377477" cy="337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48880"/>
            <a:ext cx="52440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26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88641"/>
            <a:ext cx="4416489" cy="33123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36912"/>
            <a:ext cx="5159458" cy="38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1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90918"/>
            <a:ext cx="4884035" cy="366302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980260" cy="2985195"/>
          </a:xfrm>
        </p:spPr>
      </p:pic>
    </p:spTree>
    <p:extLst>
      <p:ext uri="{BB962C8B-B14F-4D97-AF65-F5344CB8AC3E}">
        <p14:creationId xmlns:p14="http://schemas.microsoft.com/office/powerpoint/2010/main" val="4126538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909840" cy="327322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06942"/>
            <a:ext cx="4499992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96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96952"/>
            <a:ext cx="4668011" cy="350100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889516" cy="3667137"/>
          </a:xfrm>
        </p:spPr>
      </p:pic>
    </p:spTree>
    <p:extLst>
      <p:ext uri="{BB962C8B-B14F-4D97-AF65-F5344CB8AC3E}">
        <p14:creationId xmlns:p14="http://schemas.microsoft.com/office/powerpoint/2010/main" val="11016069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15</Words>
  <Application>Microsoft Office PowerPoint</Application>
  <PresentationFormat>Экран (4:3)</PresentationFormat>
  <Paragraphs>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Добро.Центр  г.Кирово-Чепецк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Добро.Центр  г.Кирово-Чепецк</dc:title>
  <dc:creator>Пользователь</dc:creator>
  <cp:lastModifiedBy>Пользователь</cp:lastModifiedBy>
  <cp:revision>3</cp:revision>
  <dcterms:created xsi:type="dcterms:W3CDTF">2024-03-20T05:02:33Z</dcterms:created>
  <dcterms:modified xsi:type="dcterms:W3CDTF">2024-03-20T05:53:06Z</dcterms:modified>
</cp:coreProperties>
</file>